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309"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66" r:id="rId24"/>
    <p:sldId id="278" r:id="rId25"/>
    <p:sldId id="279" r:id="rId26"/>
    <p:sldId id="299" r:id="rId27"/>
    <p:sldId id="280" r:id="rId28"/>
    <p:sldId id="308" r:id="rId29"/>
    <p:sldId id="304" r:id="rId30"/>
    <p:sldId id="301" r:id="rId31"/>
    <p:sldId id="281" r:id="rId32"/>
    <p:sldId id="282" r:id="rId33"/>
    <p:sldId id="283" r:id="rId34"/>
    <p:sldId id="284" r:id="rId35"/>
    <p:sldId id="285" r:id="rId36"/>
    <p:sldId id="286" r:id="rId37"/>
    <p:sldId id="289" r:id="rId38"/>
    <p:sldId id="302" r:id="rId39"/>
    <p:sldId id="306" r:id="rId40"/>
    <p:sldId id="290" r:id="rId41"/>
    <p:sldId id="291" r:id="rId42"/>
    <p:sldId id="307" r:id="rId43"/>
    <p:sldId id="292" r:id="rId44"/>
    <p:sldId id="303" r:id="rId45"/>
    <p:sldId id="293" r:id="rId46"/>
    <p:sldId id="294" r:id="rId47"/>
    <p:sldId id="295" r:id="rId48"/>
    <p:sldId id="296" r:id="rId49"/>
    <p:sldId id="297" r:id="rId50"/>
    <p:sldId id="298" r:id="rId51"/>
  </p:sldIdLst>
  <p:sldSz cx="12192000" cy="6858000"/>
  <p:notesSz cx="7315200" cy="9601200"/>
  <p:embeddedFontLs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tamaran" panose="020B0604020202020204" charset="0"/>
      <p:regular r:id="rId61"/>
      <p:bold r:id="rId61"/>
    </p:embeddedFont>
    <p:embeddedFont>
      <p:font typeface="Oswald" panose="00000500000000000000" pitchFamily="2" charset="0"/>
      <p:regular r:id="rId62"/>
      <p:bold r:id="rId63"/>
    </p:embeddedFont>
    <p:embeddedFont>
      <p:font typeface="Oswald Light" panose="00000400000000000000" pitchFamily="2" charset="0"/>
      <p:regular r:id="rId64"/>
      <p:bold r:id="rId61"/>
    </p:embeddedFont>
    <p:embeddedFont>
      <p:font typeface="Oswald Medium" panose="00000600000000000000" pitchFamily="2" charset="0"/>
      <p:regular r:id="rId65"/>
      <p:bold r:id="rId61"/>
    </p:embeddedFont>
    <p:embeddedFont>
      <p:font typeface="Oswald SemiBold" panose="00000700000000000000" pitchFamily="2" charset="0"/>
      <p:regular r:id="rId66"/>
      <p:bold r:id="rId67"/>
    </p:embeddedFont>
    <p:embeddedFont>
      <p:font typeface="Ubuntu Light" panose="020B0304030602030204" pitchFamily="34" charset="0"/>
      <p:regular r:id="rId68"/>
      <p:bold r:id="rId66"/>
      <p:italic r:id="rId69"/>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0" roundtripDataSignature="AMtx7mg7USnCmh5Vo390aYN+Lu0emA8T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309"/>
    <a:srgbClr val="29ABE2"/>
    <a:srgbClr val="FC6606"/>
    <a:srgbClr val="98CCE3"/>
    <a:srgbClr val="72BFE0"/>
    <a:srgbClr val="65BFE6"/>
    <a:srgbClr val="3B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82EC5-2957-E24A-F837-43B28C5292AC}" v="6" dt="2023-04-06T18:25:58.921"/>
    <p1510:client id="{A1970939-958B-B7D2-9DC2-4A4B56AA5DA1}" v="24" dt="2023-04-07T18:32:56.531"/>
    <p1510:client id="{A4A06AC1-1D00-462F-9902-1AC6F4B64721}" v="1" dt="2023-04-05T13:26:31.329"/>
  </p1510:revLst>
</p1510:revInfo>
</file>

<file path=ppt/tableStyles.xml><?xml version="1.0" encoding="utf-8"?>
<a:tblStyleLst xmlns:a="http://schemas.openxmlformats.org/drawingml/2006/main" def="{13891541-33A0-4503-9EE8-DB02AD3A9A53}">
  <a:tblStyle styleId="{13891541-33A0-4503-9EE8-DB02AD3A9A5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88" autoAdjust="0"/>
  </p:normalViewPr>
  <p:slideViewPr>
    <p:cSldViewPr snapToGrid="0">
      <p:cViewPr varScale="1">
        <p:scale>
          <a:sx n="65" d="100"/>
          <a:sy n="65" d="100"/>
        </p:scale>
        <p:origin x="1140"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on, Katie" userId="S::ellisonk@umsystem.edu::8c903ec7-8eb4-477e-af67-0f382f26d491" providerId="AD" clId="Web-{A1970939-958B-B7D2-9DC2-4A4B56AA5DA1}"/>
    <pc:docChg chg="modSld">
      <pc:chgData name="Ellison, Katie" userId="S::ellisonk@umsystem.edu::8c903ec7-8eb4-477e-af67-0f382f26d491" providerId="AD" clId="Web-{A1970939-958B-B7D2-9DC2-4A4B56AA5DA1}" dt="2023-04-07T18:39:11.163" v="257"/>
      <pc:docMkLst>
        <pc:docMk/>
      </pc:docMkLst>
      <pc:sldChg chg="modSp modNotes">
        <pc:chgData name="Ellison, Katie" userId="S::ellisonk@umsystem.edu::8c903ec7-8eb4-477e-af67-0f382f26d491" providerId="AD" clId="Web-{A1970939-958B-B7D2-9DC2-4A4B56AA5DA1}" dt="2023-04-07T18:39:11.163" v="257"/>
        <pc:sldMkLst>
          <pc:docMk/>
          <pc:sldMk cId="0" sldId="269"/>
        </pc:sldMkLst>
        <pc:spChg chg="mod">
          <ac:chgData name="Ellison, Katie" userId="S::ellisonk@umsystem.edu::8c903ec7-8eb4-477e-af67-0f382f26d491" providerId="AD" clId="Web-{A1970939-958B-B7D2-9DC2-4A4B56AA5DA1}" dt="2023-04-07T18:32:09.577" v="238" actId="20577"/>
          <ac:spMkLst>
            <pc:docMk/>
            <pc:sldMk cId="0" sldId="269"/>
            <ac:spMk id="251" creationId="{00000000-0000-0000-0000-000000000000}"/>
          </ac:spMkLst>
        </pc:spChg>
        <pc:spChg chg="mod">
          <ac:chgData name="Ellison, Katie" userId="S::ellisonk@umsystem.edu::8c903ec7-8eb4-477e-af67-0f382f26d491" providerId="AD" clId="Web-{A1970939-958B-B7D2-9DC2-4A4B56AA5DA1}" dt="2023-04-07T18:32:11.905" v="240" actId="20577"/>
          <ac:spMkLst>
            <pc:docMk/>
            <pc:sldMk cId="0" sldId="269"/>
            <ac:spMk id="252" creationId="{00000000-0000-0000-0000-000000000000}"/>
          </ac:spMkLst>
        </pc:spChg>
        <pc:spChg chg="mod">
          <ac:chgData name="Ellison, Katie" userId="S::ellisonk@umsystem.edu::8c903ec7-8eb4-477e-af67-0f382f26d491" providerId="AD" clId="Web-{A1970939-958B-B7D2-9DC2-4A4B56AA5DA1}" dt="2023-04-07T18:32:24.827" v="245" actId="20577"/>
          <ac:spMkLst>
            <pc:docMk/>
            <pc:sldMk cId="0" sldId="269"/>
            <ac:spMk id="253" creationId="{00000000-0000-0000-0000-000000000000}"/>
          </ac:spMkLst>
        </pc:spChg>
        <pc:spChg chg="mod">
          <ac:chgData name="Ellison, Katie" userId="S::ellisonk@umsystem.edu::8c903ec7-8eb4-477e-af67-0f382f26d491" providerId="AD" clId="Web-{A1970939-958B-B7D2-9DC2-4A4B56AA5DA1}" dt="2023-04-07T18:32:31.187" v="246" actId="20577"/>
          <ac:spMkLst>
            <pc:docMk/>
            <pc:sldMk cId="0" sldId="269"/>
            <ac:spMk id="254" creationId="{00000000-0000-0000-0000-000000000000}"/>
          </ac:spMkLst>
        </pc:spChg>
        <pc:spChg chg="mod">
          <ac:chgData name="Ellison, Katie" userId="S::ellisonk@umsystem.edu::8c903ec7-8eb4-477e-af67-0f382f26d491" providerId="AD" clId="Web-{A1970939-958B-B7D2-9DC2-4A4B56AA5DA1}" dt="2023-04-07T18:32:54.828" v="251" actId="20577"/>
          <ac:spMkLst>
            <pc:docMk/>
            <pc:sldMk cId="0" sldId="269"/>
            <ac:spMk id="255" creationId="{00000000-0000-0000-0000-000000000000}"/>
          </ac:spMkLst>
        </pc:spChg>
      </pc:sldChg>
    </pc:docChg>
  </pc:docChgLst>
  <pc:docChgLst>
    <pc:chgData name="Ellison, Katie" userId="8c903ec7-8eb4-477e-af67-0f382f26d491" providerId="ADAL" clId="{E1A4A638-FE89-4256-B003-657E0F76FA9A}"/>
    <pc:docChg chg="undo addSld delSld modSld">
      <pc:chgData name="Ellison, Katie" userId="8c903ec7-8eb4-477e-af67-0f382f26d491" providerId="ADAL" clId="{E1A4A638-FE89-4256-B003-657E0F76FA9A}" dt="2023-04-03T20:12:08.915" v="248" actId="2696"/>
      <pc:docMkLst>
        <pc:docMk/>
      </pc:docMkLst>
      <pc:sldChg chg="modSp modNotesTx">
        <pc:chgData name="Ellison, Katie" userId="8c903ec7-8eb4-477e-af67-0f382f26d491" providerId="ADAL" clId="{E1A4A638-FE89-4256-B003-657E0F76FA9A}" dt="2023-04-03T19:43:12.090" v="196" actId="6549"/>
        <pc:sldMkLst>
          <pc:docMk/>
          <pc:sldMk cId="0" sldId="256"/>
        </pc:sldMkLst>
        <pc:spChg chg="mod">
          <ac:chgData name="Ellison, Katie" userId="8c903ec7-8eb4-477e-af67-0f382f26d491" providerId="ADAL" clId="{E1A4A638-FE89-4256-B003-657E0F76FA9A}" dt="2023-04-03T19:36:37.603" v="179" actId="14100"/>
          <ac:spMkLst>
            <pc:docMk/>
            <pc:sldMk cId="0" sldId="256"/>
            <ac:spMk id="4" creationId="{7B569AA3-40EE-08A9-9EFF-0918B9330E3E}"/>
          </ac:spMkLst>
        </pc:spChg>
        <pc:spChg chg="mod">
          <ac:chgData name="Ellison, Katie" userId="8c903ec7-8eb4-477e-af67-0f382f26d491" providerId="ADAL" clId="{E1A4A638-FE89-4256-B003-657E0F76FA9A}" dt="2023-04-03T19:36:38.584" v="180" actId="1076"/>
          <ac:spMkLst>
            <pc:docMk/>
            <pc:sldMk cId="0" sldId="256"/>
            <ac:spMk id="94" creationId="{00000000-0000-0000-0000-000000000000}"/>
          </ac:spMkLst>
        </pc:spChg>
      </pc:sldChg>
      <pc:sldChg chg="modSp">
        <pc:chgData name="Ellison, Katie" userId="8c903ec7-8eb4-477e-af67-0f382f26d491" providerId="ADAL" clId="{E1A4A638-FE89-4256-B003-657E0F76FA9A}" dt="2023-04-03T19:36:56.343" v="183" actId="2711"/>
        <pc:sldMkLst>
          <pc:docMk/>
          <pc:sldMk cId="0" sldId="257"/>
        </pc:sldMkLst>
        <pc:spChg chg="mod">
          <ac:chgData name="Ellison, Katie" userId="8c903ec7-8eb4-477e-af67-0f382f26d491" providerId="ADAL" clId="{E1A4A638-FE89-4256-B003-657E0F76FA9A}" dt="2023-04-03T19:36:47.046" v="181" actId="2711"/>
          <ac:spMkLst>
            <pc:docMk/>
            <pc:sldMk cId="0" sldId="257"/>
            <ac:spMk id="109" creationId="{00000000-0000-0000-0000-000000000000}"/>
          </ac:spMkLst>
        </pc:spChg>
        <pc:spChg chg="mod">
          <ac:chgData name="Ellison, Katie" userId="8c903ec7-8eb4-477e-af67-0f382f26d491" providerId="ADAL" clId="{E1A4A638-FE89-4256-B003-657E0F76FA9A}" dt="2023-04-03T19:36:51.424" v="182" actId="2711"/>
          <ac:spMkLst>
            <pc:docMk/>
            <pc:sldMk cId="0" sldId="257"/>
            <ac:spMk id="116" creationId="{00000000-0000-0000-0000-000000000000}"/>
          </ac:spMkLst>
        </pc:spChg>
        <pc:spChg chg="mod">
          <ac:chgData name="Ellison, Katie" userId="8c903ec7-8eb4-477e-af67-0f382f26d491" providerId="ADAL" clId="{E1A4A638-FE89-4256-B003-657E0F76FA9A}" dt="2023-04-03T19:36:56.343" v="183" actId="2711"/>
          <ac:spMkLst>
            <pc:docMk/>
            <pc:sldMk cId="0" sldId="257"/>
            <ac:spMk id="118" creationId="{00000000-0000-0000-0000-000000000000}"/>
          </ac:spMkLst>
        </pc:spChg>
      </pc:sldChg>
      <pc:sldChg chg="modSp">
        <pc:chgData name="Ellison, Katie" userId="8c903ec7-8eb4-477e-af67-0f382f26d491" providerId="ADAL" clId="{E1A4A638-FE89-4256-B003-657E0F76FA9A}" dt="2023-04-03T19:21:12.812" v="12" actId="2711"/>
        <pc:sldMkLst>
          <pc:docMk/>
          <pc:sldMk cId="0" sldId="258"/>
        </pc:sldMkLst>
        <pc:spChg chg="mod">
          <ac:chgData name="Ellison, Katie" userId="8c903ec7-8eb4-477e-af67-0f382f26d491" providerId="ADAL" clId="{E1A4A638-FE89-4256-B003-657E0F76FA9A}" dt="2023-04-03T19:20:02.832" v="4" actId="14100"/>
          <ac:spMkLst>
            <pc:docMk/>
            <pc:sldMk cId="0" sldId="258"/>
            <ac:spMk id="125" creationId="{00000000-0000-0000-0000-000000000000}"/>
          </ac:spMkLst>
        </pc:spChg>
        <pc:spChg chg="mod">
          <ac:chgData name="Ellison, Katie" userId="8c903ec7-8eb4-477e-af67-0f382f26d491" providerId="ADAL" clId="{E1A4A638-FE89-4256-B003-657E0F76FA9A}" dt="2023-04-03T19:20:47.532" v="9" actId="1076"/>
          <ac:spMkLst>
            <pc:docMk/>
            <pc:sldMk cId="0" sldId="258"/>
            <ac:spMk id="126" creationId="{00000000-0000-0000-0000-000000000000}"/>
          </ac:spMkLst>
        </pc:spChg>
        <pc:spChg chg="mod">
          <ac:chgData name="Ellison, Katie" userId="8c903ec7-8eb4-477e-af67-0f382f26d491" providerId="ADAL" clId="{E1A4A638-FE89-4256-B003-657E0F76FA9A}" dt="2023-04-03T19:20:56.289" v="10" actId="2711"/>
          <ac:spMkLst>
            <pc:docMk/>
            <pc:sldMk cId="0" sldId="258"/>
            <ac:spMk id="127" creationId="{00000000-0000-0000-0000-000000000000}"/>
          </ac:spMkLst>
        </pc:spChg>
        <pc:spChg chg="mod">
          <ac:chgData name="Ellison, Katie" userId="8c903ec7-8eb4-477e-af67-0f382f26d491" providerId="ADAL" clId="{E1A4A638-FE89-4256-B003-657E0F76FA9A}" dt="2023-04-03T19:20:40.768" v="8" actId="1076"/>
          <ac:spMkLst>
            <pc:docMk/>
            <pc:sldMk cId="0" sldId="258"/>
            <ac:spMk id="129" creationId="{00000000-0000-0000-0000-000000000000}"/>
          </ac:spMkLst>
        </pc:spChg>
        <pc:spChg chg="mod">
          <ac:chgData name="Ellison, Katie" userId="8c903ec7-8eb4-477e-af67-0f382f26d491" providerId="ADAL" clId="{E1A4A638-FE89-4256-B003-657E0F76FA9A}" dt="2023-04-03T19:21:05.183" v="11" actId="2711"/>
          <ac:spMkLst>
            <pc:docMk/>
            <pc:sldMk cId="0" sldId="258"/>
            <ac:spMk id="130" creationId="{00000000-0000-0000-0000-000000000000}"/>
          </ac:spMkLst>
        </pc:spChg>
        <pc:spChg chg="mod">
          <ac:chgData name="Ellison, Katie" userId="8c903ec7-8eb4-477e-af67-0f382f26d491" providerId="ADAL" clId="{E1A4A638-FE89-4256-B003-657E0F76FA9A}" dt="2023-04-03T19:19:40.959" v="2" actId="1076"/>
          <ac:spMkLst>
            <pc:docMk/>
            <pc:sldMk cId="0" sldId="258"/>
            <ac:spMk id="132" creationId="{00000000-0000-0000-0000-000000000000}"/>
          </ac:spMkLst>
        </pc:spChg>
        <pc:spChg chg="mod">
          <ac:chgData name="Ellison, Katie" userId="8c903ec7-8eb4-477e-af67-0f382f26d491" providerId="ADAL" clId="{E1A4A638-FE89-4256-B003-657E0F76FA9A}" dt="2023-04-03T19:21:12.812" v="12" actId="2711"/>
          <ac:spMkLst>
            <pc:docMk/>
            <pc:sldMk cId="0" sldId="258"/>
            <ac:spMk id="133" creationId="{00000000-0000-0000-0000-000000000000}"/>
          </ac:spMkLst>
        </pc:spChg>
      </pc:sldChg>
      <pc:sldChg chg="modSp">
        <pc:chgData name="Ellison, Katie" userId="8c903ec7-8eb4-477e-af67-0f382f26d491" providerId="ADAL" clId="{E1A4A638-FE89-4256-B003-657E0F76FA9A}" dt="2023-04-03T19:39:43.764" v="194" actId="2711"/>
        <pc:sldMkLst>
          <pc:docMk/>
          <pc:sldMk cId="0" sldId="260"/>
        </pc:sldMkLst>
        <pc:spChg chg="mod">
          <ac:chgData name="Ellison, Katie" userId="8c903ec7-8eb4-477e-af67-0f382f26d491" providerId="ADAL" clId="{E1A4A638-FE89-4256-B003-657E0F76FA9A}" dt="2023-04-03T19:39:43.764" v="194" actId="2711"/>
          <ac:spMkLst>
            <pc:docMk/>
            <pc:sldMk cId="0" sldId="260"/>
            <ac:spMk id="153" creationId="{00000000-0000-0000-0000-000000000000}"/>
          </ac:spMkLst>
        </pc:spChg>
      </pc:sldChg>
      <pc:sldChg chg="modSp">
        <pc:chgData name="Ellison, Katie" userId="8c903ec7-8eb4-477e-af67-0f382f26d491" providerId="ADAL" clId="{E1A4A638-FE89-4256-B003-657E0F76FA9A}" dt="2023-04-03T19:39:57.593" v="195" actId="1076"/>
        <pc:sldMkLst>
          <pc:docMk/>
          <pc:sldMk cId="0" sldId="262"/>
        </pc:sldMkLst>
        <pc:spChg chg="mod">
          <ac:chgData name="Ellison, Katie" userId="8c903ec7-8eb4-477e-af67-0f382f26d491" providerId="ADAL" clId="{E1A4A638-FE89-4256-B003-657E0F76FA9A}" dt="2023-04-03T19:39:57.593" v="195" actId="1076"/>
          <ac:spMkLst>
            <pc:docMk/>
            <pc:sldMk cId="0" sldId="262"/>
            <ac:spMk id="173" creationId="{00000000-0000-0000-0000-000000000000}"/>
          </ac:spMkLst>
        </pc:spChg>
      </pc:sldChg>
      <pc:sldChg chg="modSp">
        <pc:chgData name="Ellison, Katie" userId="8c903ec7-8eb4-477e-af67-0f382f26d491" providerId="ADAL" clId="{E1A4A638-FE89-4256-B003-657E0F76FA9A}" dt="2023-04-03T19:50:20.573" v="206" actId="12"/>
        <pc:sldMkLst>
          <pc:docMk/>
          <pc:sldMk cId="0" sldId="264"/>
        </pc:sldMkLst>
        <pc:spChg chg="mod">
          <ac:chgData name="Ellison, Katie" userId="8c903ec7-8eb4-477e-af67-0f382f26d491" providerId="ADAL" clId="{E1A4A638-FE89-4256-B003-657E0F76FA9A}" dt="2023-04-03T19:50:20.573" v="206" actId="12"/>
          <ac:spMkLst>
            <pc:docMk/>
            <pc:sldMk cId="0" sldId="264"/>
            <ac:spMk id="194" creationId="{00000000-0000-0000-0000-000000000000}"/>
          </ac:spMkLst>
        </pc:spChg>
      </pc:sldChg>
      <pc:sldChg chg="modSp">
        <pc:chgData name="Ellison, Katie" userId="8c903ec7-8eb4-477e-af67-0f382f26d491" providerId="ADAL" clId="{E1A4A638-FE89-4256-B003-657E0F76FA9A}" dt="2023-04-03T19:22:07.384" v="14" actId="1076"/>
        <pc:sldMkLst>
          <pc:docMk/>
          <pc:sldMk cId="0" sldId="265"/>
        </pc:sldMkLst>
        <pc:spChg chg="mod">
          <ac:chgData name="Ellison, Katie" userId="8c903ec7-8eb4-477e-af67-0f382f26d491" providerId="ADAL" clId="{E1A4A638-FE89-4256-B003-657E0F76FA9A}" dt="2023-04-03T19:21:58.658" v="13" actId="2711"/>
          <ac:spMkLst>
            <pc:docMk/>
            <pc:sldMk cId="0" sldId="265"/>
            <ac:spMk id="201" creationId="{00000000-0000-0000-0000-000000000000}"/>
          </ac:spMkLst>
        </pc:spChg>
        <pc:spChg chg="mod">
          <ac:chgData name="Ellison, Katie" userId="8c903ec7-8eb4-477e-af67-0f382f26d491" providerId="ADAL" clId="{E1A4A638-FE89-4256-B003-657E0F76FA9A}" dt="2023-04-03T19:22:07.384" v="14" actId="1076"/>
          <ac:spMkLst>
            <pc:docMk/>
            <pc:sldMk cId="0" sldId="265"/>
            <ac:spMk id="209" creationId="{00000000-0000-0000-0000-000000000000}"/>
          </ac:spMkLst>
        </pc:spChg>
      </pc:sldChg>
      <pc:sldChg chg="modSp">
        <pc:chgData name="Ellison, Katie" userId="8c903ec7-8eb4-477e-af67-0f382f26d491" providerId="ADAL" clId="{E1A4A638-FE89-4256-B003-657E0F76FA9A}" dt="2023-04-03T19:22:26.983" v="15" actId="2711"/>
        <pc:sldMkLst>
          <pc:docMk/>
          <pc:sldMk cId="0" sldId="267"/>
        </pc:sldMkLst>
        <pc:spChg chg="mod">
          <ac:chgData name="Ellison, Katie" userId="8c903ec7-8eb4-477e-af67-0f382f26d491" providerId="ADAL" clId="{E1A4A638-FE89-4256-B003-657E0F76FA9A}" dt="2023-04-03T19:22:26.983" v="15" actId="2711"/>
          <ac:spMkLst>
            <pc:docMk/>
            <pc:sldMk cId="0" sldId="267"/>
            <ac:spMk id="226" creationId="{00000000-0000-0000-0000-000000000000}"/>
          </ac:spMkLst>
        </pc:spChg>
      </pc:sldChg>
      <pc:sldChg chg="modSp">
        <pc:chgData name="Ellison, Katie" userId="8c903ec7-8eb4-477e-af67-0f382f26d491" providerId="ADAL" clId="{E1A4A638-FE89-4256-B003-657E0F76FA9A}" dt="2023-04-03T19:22:39.211" v="16" actId="2711"/>
        <pc:sldMkLst>
          <pc:docMk/>
          <pc:sldMk cId="0" sldId="268"/>
        </pc:sldMkLst>
        <pc:spChg chg="mod">
          <ac:chgData name="Ellison, Katie" userId="8c903ec7-8eb4-477e-af67-0f382f26d491" providerId="ADAL" clId="{E1A4A638-FE89-4256-B003-657E0F76FA9A}" dt="2023-04-03T19:22:39.211" v="16" actId="2711"/>
          <ac:spMkLst>
            <pc:docMk/>
            <pc:sldMk cId="0" sldId="268"/>
            <ac:spMk id="241" creationId="{00000000-0000-0000-0000-000000000000}"/>
          </ac:spMkLst>
        </pc:spChg>
      </pc:sldChg>
      <pc:sldChg chg="modSp">
        <pc:chgData name="Ellison, Katie" userId="8c903ec7-8eb4-477e-af67-0f382f26d491" providerId="ADAL" clId="{E1A4A638-FE89-4256-B003-657E0F76FA9A}" dt="2023-04-03T19:22:51.800" v="17" actId="2711"/>
        <pc:sldMkLst>
          <pc:docMk/>
          <pc:sldMk cId="0" sldId="269"/>
        </pc:sldMkLst>
        <pc:spChg chg="mod">
          <ac:chgData name="Ellison, Katie" userId="8c903ec7-8eb4-477e-af67-0f382f26d491" providerId="ADAL" clId="{E1A4A638-FE89-4256-B003-657E0F76FA9A}" dt="2023-04-03T19:22:51.800" v="17" actId="2711"/>
          <ac:spMkLst>
            <pc:docMk/>
            <pc:sldMk cId="0" sldId="269"/>
            <ac:spMk id="250" creationId="{00000000-0000-0000-0000-000000000000}"/>
          </ac:spMkLst>
        </pc:spChg>
      </pc:sldChg>
      <pc:sldChg chg="modSp">
        <pc:chgData name="Ellison, Katie" userId="8c903ec7-8eb4-477e-af67-0f382f26d491" providerId="ADAL" clId="{E1A4A638-FE89-4256-B003-657E0F76FA9A}" dt="2023-04-03T19:37:21.653" v="184" actId="2711"/>
        <pc:sldMkLst>
          <pc:docMk/>
          <pc:sldMk cId="0" sldId="270"/>
        </pc:sldMkLst>
        <pc:spChg chg="mod">
          <ac:chgData name="Ellison, Katie" userId="8c903ec7-8eb4-477e-af67-0f382f26d491" providerId="ADAL" clId="{E1A4A638-FE89-4256-B003-657E0F76FA9A}" dt="2023-04-03T19:37:21.653" v="184" actId="2711"/>
          <ac:spMkLst>
            <pc:docMk/>
            <pc:sldMk cId="0" sldId="270"/>
            <ac:spMk id="263" creationId="{00000000-0000-0000-0000-000000000000}"/>
          </ac:spMkLst>
        </pc:spChg>
      </pc:sldChg>
      <pc:sldChg chg="modSp">
        <pc:chgData name="Ellison, Katie" userId="8c903ec7-8eb4-477e-af67-0f382f26d491" providerId="ADAL" clId="{E1A4A638-FE89-4256-B003-657E0F76FA9A}" dt="2023-04-03T19:22:59.109" v="18" actId="2711"/>
        <pc:sldMkLst>
          <pc:docMk/>
          <pc:sldMk cId="0" sldId="271"/>
        </pc:sldMkLst>
        <pc:spChg chg="mod">
          <ac:chgData name="Ellison, Katie" userId="8c903ec7-8eb4-477e-af67-0f382f26d491" providerId="ADAL" clId="{E1A4A638-FE89-4256-B003-657E0F76FA9A}" dt="2023-04-03T19:22:59.109" v="18" actId="2711"/>
          <ac:spMkLst>
            <pc:docMk/>
            <pc:sldMk cId="0" sldId="271"/>
            <ac:spMk id="273" creationId="{00000000-0000-0000-0000-000000000000}"/>
          </ac:spMkLst>
        </pc:spChg>
      </pc:sldChg>
      <pc:sldChg chg="modSp">
        <pc:chgData name="Ellison, Katie" userId="8c903ec7-8eb4-477e-af67-0f382f26d491" providerId="ADAL" clId="{E1A4A638-FE89-4256-B003-657E0F76FA9A}" dt="2023-04-03T19:23:08.970" v="19" actId="2711"/>
        <pc:sldMkLst>
          <pc:docMk/>
          <pc:sldMk cId="0" sldId="272"/>
        </pc:sldMkLst>
        <pc:spChg chg="mod">
          <ac:chgData name="Ellison, Katie" userId="8c903ec7-8eb4-477e-af67-0f382f26d491" providerId="ADAL" clId="{E1A4A638-FE89-4256-B003-657E0F76FA9A}" dt="2023-04-03T19:23:08.970" v="19" actId="2711"/>
          <ac:spMkLst>
            <pc:docMk/>
            <pc:sldMk cId="0" sldId="272"/>
            <ac:spMk id="285" creationId="{00000000-0000-0000-0000-000000000000}"/>
          </ac:spMkLst>
        </pc:spChg>
      </pc:sldChg>
      <pc:sldChg chg="modSp">
        <pc:chgData name="Ellison, Katie" userId="8c903ec7-8eb4-477e-af67-0f382f26d491" providerId="ADAL" clId="{E1A4A638-FE89-4256-B003-657E0F76FA9A}" dt="2023-04-03T19:23:17.418" v="20" actId="2711"/>
        <pc:sldMkLst>
          <pc:docMk/>
          <pc:sldMk cId="0" sldId="273"/>
        </pc:sldMkLst>
        <pc:spChg chg="mod">
          <ac:chgData name="Ellison, Katie" userId="8c903ec7-8eb4-477e-af67-0f382f26d491" providerId="ADAL" clId="{E1A4A638-FE89-4256-B003-657E0F76FA9A}" dt="2023-04-03T19:23:17.418" v="20" actId="2711"/>
          <ac:spMkLst>
            <pc:docMk/>
            <pc:sldMk cId="0" sldId="273"/>
            <ac:spMk id="299" creationId="{00000000-0000-0000-0000-000000000000}"/>
          </ac:spMkLst>
        </pc:spChg>
      </pc:sldChg>
      <pc:sldChg chg="modSp">
        <pc:chgData name="Ellison, Katie" userId="8c903ec7-8eb4-477e-af67-0f382f26d491" providerId="ADAL" clId="{E1A4A638-FE89-4256-B003-657E0F76FA9A}" dt="2023-04-03T19:23:30.378" v="22" actId="2711"/>
        <pc:sldMkLst>
          <pc:docMk/>
          <pc:sldMk cId="0" sldId="274"/>
        </pc:sldMkLst>
        <pc:spChg chg="mod">
          <ac:chgData name="Ellison, Katie" userId="8c903ec7-8eb4-477e-af67-0f382f26d491" providerId="ADAL" clId="{E1A4A638-FE89-4256-B003-657E0F76FA9A}" dt="2023-04-03T19:23:30.378" v="22" actId="2711"/>
          <ac:spMkLst>
            <pc:docMk/>
            <pc:sldMk cId="0" sldId="274"/>
            <ac:spMk id="311" creationId="{00000000-0000-0000-0000-000000000000}"/>
          </ac:spMkLst>
        </pc:spChg>
      </pc:sldChg>
      <pc:sldChg chg="modSp">
        <pc:chgData name="Ellison, Katie" userId="8c903ec7-8eb4-477e-af67-0f382f26d491" providerId="ADAL" clId="{E1A4A638-FE89-4256-B003-657E0F76FA9A}" dt="2023-04-03T19:23:45.790" v="23" actId="2711"/>
        <pc:sldMkLst>
          <pc:docMk/>
          <pc:sldMk cId="0" sldId="275"/>
        </pc:sldMkLst>
        <pc:spChg chg="mod">
          <ac:chgData name="Ellison, Katie" userId="8c903ec7-8eb4-477e-af67-0f382f26d491" providerId="ADAL" clId="{E1A4A638-FE89-4256-B003-657E0F76FA9A}" dt="2023-04-03T19:23:45.790" v="23" actId="2711"/>
          <ac:spMkLst>
            <pc:docMk/>
            <pc:sldMk cId="0" sldId="275"/>
            <ac:spMk id="319" creationId="{00000000-0000-0000-0000-000000000000}"/>
          </ac:spMkLst>
        </pc:spChg>
      </pc:sldChg>
      <pc:sldChg chg="modSp">
        <pc:chgData name="Ellison, Katie" userId="8c903ec7-8eb4-477e-af67-0f382f26d491" providerId="ADAL" clId="{E1A4A638-FE89-4256-B003-657E0F76FA9A}" dt="2023-04-03T19:24:53.727" v="40" actId="12"/>
        <pc:sldMkLst>
          <pc:docMk/>
          <pc:sldMk cId="0" sldId="277"/>
        </pc:sldMkLst>
        <pc:spChg chg="mod">
          <ac:chgData name="Ellison, Katie" userId="8c903ec7-8eb4-477e-af67-0f382f26d491" providerId="ADAL" clId="{E1A4A638-FE89-4256-B003-657E0F76FA9A}" dt="2023-04-03T19:24:00.629" v="24" actId="2711"/>
          <ac:spMkLst>
            <pc:docMk/>
            <pc:sldMk cId="0" sldId="277"/>
            <ac:spMk id="341" creationId="{00000000-0000-0000-0000-000000000000}"/>
          </ac:spMkLst>
        </pc:spChg>
        <pc:spChg chg="mod">
          <ac:chgData name="Ellison, Katie" userId="8c903ec7-8eb4-477e-af67-0f382f26d491" providerId="ADAL" clId="{E1A4A638-FE89-4256-B003-657E0F76FA9A}" dt="2023-04-03T19:24:53.727" v="40" actId="12"/>
          <ac:spMkLst>
            <pc:docMk/>
            <pc:sldMk cId="0" sldId="277"/>
            <ac:spMk id="346" creationId="{00000000-0000-0000-0000-000000000000}"/>
          </ac:spMkLst>
        </pc:spChg>
      </pc:sldChg>
      <pc:sldChg chg="modSp">
        <pc:chgData name="Ellison, Katie" userId="8c903ec7-8eb4-477e-af67-0f382f26d491" providerId="ADAL" clId="{E1A4A638-FE89-4256-B003-657E0F76FA9A}" dt="2023-04-03T19:25:22.852" v="43" actId="2711"/>
        <pc:sldMkLst>
          <pc:docMk/>
          <pc:sldMk cId="0" sldId="278"/>
        </pc:sldMkLst>
        <pc:spChg chg="mod">
          <ac:chgData name="Ellison, Katie" userId="8c903ec7-8eb4-477e-af67-0f382f26d491" providerId="ADAL" clId="{E1A4A638-FE89-4256-B003-657E0F76FA9A}" dt="2023-04-03T19:25:10.339" v="41" actId="2711"/>
          <ac:spMkLst>
            <pc:docMk/>
            <pc:sldMk cId="0" sldId="278"/>
            <ac:spMk id="355" creationId="{00000000-0000-0000-0000-000000000000}"/>
          </ac:spMkLst>
        </pc:spChg>
        <pc:spChg chg="mod">
          <ac:chgData name="Ellison, Katie" userId="8c903ec7-8eb4-477e-af67-0f382f26d491" providerId="ADAL" clId="{E1A4A638-FE89-4256-B003-657E0F76FA9A}" dt="2023-04-03T19:25:16.123" v="42" actId="2711"/>
          <ac:spMkLst>
            <pc:docMk/>
            <pc:sldMk cId="0" sldId="278"/>
            <ac:spMk id="366" creationId="{00000000-0000-0000-0000-000000000000}"/>
          </ac:spMkLst>
        </pc:spChg>
        <pc:spChg chg="mod">
          <ac:chgData name="Ellison, Katie" userId="8c903ec7-8eb4-477e-af67-0f382f26d491" providerId="ADAL" clId="{E1A4A638-FE89-4256-B003-657E0F76FA9A}" dt="2023-04-03T19:25:22.852" v="43" actId="2711"/>
          <ac:spMkLst>
            <pc:docMk/>
            <pc:sldMk cId="0" sldId="278"/>
            <ac:spMk id="372" creationId="{00000000-0000-0000-0000-000000000000}"/>
          </ac:spMkLst>
        </pc:spChg>
      </pc:sldChg>
      <pc:sldChg chg="modSp">
        <pc:chgData name="Ellison, Katie" userId="8c903ec7-8eb4-477e-af67-0f382f26d491" providerId="ADAL" clId="{E1A4A638-FE89-4256-B003-657E0F76FA9A}" dt="2023-04-03T19:37:49.864" v="186" actId="2711"/>
        <pc:sldMkLst>
          <pc:docMk/>
          <pc:sldMk cId="0" sldId="279"/>
        </pc:sldMkLst>
        <pc:spChg chg="mod">
          <ac:chgData name="Ellison, Katie" userId="8c903ec7-8eb4-477e-af67-0f382f26d491" providerId="ADAL" clId="{E1A4A638-FE89-4256-B003-657E0F76FA9A}" dt="2023-04-03T19:37:45.116" v="185" actId="2711"/>
          <ac:spMkLst>
            <pc:docMk/>
            <pc:sldMk cId="0" sldId="279"/>
            <ac:spMk id="380" creationId="{00000000-0000-0000-0000-000000000000}"/>
          </ac:spMkLst>
        </pc:spChg>
        <pc:spChg chg="mod">
          <ac:chgData name="Ellison, Katie" userId="8c903ec7-8eb4-477e-af67-0f382f26d491" providerId="ADAL" clId="{E1A4A638-FE89-4256-B003-657E0F76FA9A}" dt="2023-04-03T19:37:49.864" v="186" actId="2711"/>
          <ac:spMkLst>
            <pc:docMk/>
            <pc:sldMk cId="0" sldId="279"/>
            <ac:spMk id="383" creationId="{00000000-0000-0000-0000-000000000000}"/>
          </ac:spMkLst>
        </pc:spChg>
      </pc:sldChg>
      <pc:sldChg chg="modSp modNotesTx">
        <pc:chgData name="Ellison, Katie" userId="8c903ec7-8eb4-477e-af67-0f382f26d491" providerId="ADAL" clId="{E1A4A638-FE89-4256-B003-657E0F76FA9A}" dt="2023-04-03T19:59:14.456" v="242" actId="20577"/>
        <pc:sldMkLst>
          <pc:docMk/>
          <pc:sldMk cId="0" sldId="280"/>
        </pc:sldMkLst>
        <pc:spChg chg="mod">
          <ac:chgData name="Ellison, Katie" userId="8c903ec7-8eb4-477e-af67-0f382f26d491" providerId="ADAL" clId="{E1A4A638-FE89-4256-B003-657E0F76FA9A}" dt="2023-04-03T19:37:58.941" v="187" actId="14100"/>
          <ac:spMkLst>
            <pc:docMk/>
            <pc:sldMk cId="0" sldId="280"/>
            <ac:spMk id="407" creationId="{00000000-0000-0000-0000-000000000000}"/>
          </ac:spMkLst>
        </pc:spChg>
        <pc:spChg chg="mod">
          <ac:chgData name="Ellison, Katie" userId="8c903ec7-8eb4-477e-af67-0f382f26d491" providerId="ADAL" clId="{E1A4A638-FE89-4256-B003-657E0F76FA9A}" dt="2023-04-03T19:25:37.616" v="44" actId="2711"/>
          <ac:spMkLst>
            <pc:docMk/>
            <pc:sldMk cId="0" sldId="280"/>
            <ac:spMk id="410" creationId="{00000000-0000-0000-0000-000000000000}"/>
          </ac:spMkLst>
        </pc:spChg>
      </pc:sldChg>
      <pc:sldChg chg="modSp">
        <pc:chgData name="Ellison, Katie" userId="8c903ec7-8eb4-477e-af67-0f382f26d491" providerId="ADAL" clId="{E1A4A638-FE89-4256-B003-657E0F76FA9A}" dt="2023-04-03T19:38:17.286" v="189" actId="14100"/>
        <pc:sldMkLst>
          <pc:docMk/>
          <pc:sldMk cId="0" sldId="281"/>
        </pc:sldMkLst>
        <pc:spChg chg="mod">
          <ac:chgData name="Ellison, Katie" userId="8c903ec7-8eb4-477e-af67-0f382f26d491" providerId="ADAL" clId="{E1A4A638-FE89-4256-B003-657E0F76FA9A}" dt="2023-04-03T19:38:17.286" v="189" actId="14100"/>
          <ac:spMkLst>
            <pc:docMk/>
            <pc:sldMk cId="0" sldId="281"/>
            <ac:spMk id="428" creationId="{00000000-0000-0000-0000-000000000000}"/>
          </ac:spMkLst>
        </pc:spChg>
        <pc:spChg chg="mod">
          <ac:chgData name="Ellison, Katie" userId="8c903ec7-8eb4-477e-af67-0f382f26d491" providerId="ADAL" clId="{E1A4A638-FE89-4256-B003-657E0F76FA9A}" dt="2023-04-03T19:26:22.231" v="49" actId="207"/>
          <ac:spMkLst>
            <pc:docMk/>
            <pc:sldMk cId="0" sldId="281"/>
            <ac:spMk id="431" creationId="{00000000-0000-0000-0000-000000000000}"/>
          </ac:spMkLst>
        </pc:spChg>
      </pc:sldChg>
      <pc:sldChg chg="modSp">
        <pc:chgData name="Ellison, Katie" userId="8c903ec7-8eb4-477e-af67-0f382f26d491" providerId="ADAL" clId="{E1A4A638-FE89-4256-B003-657E0F76FA9A}" dt="2023-04-03T19:26:31.784" v="50" actId="2711"/>
        <pc:sldMkLst>
          <pc:docMk/>
          <pc:sldMk cId="0" sldId="282"/>
        </pc:sldMkLst>
        <pc:spChg chg="mod">
          <ac:chgData name="Ellison, Katie" userId="8c903ec7-8eb4-477e-af67-0f382f26d491" providerId="ADAL" clId="{E1A4A638-FE89-4256-B003-657E0F76FA9A}" dt="2023-04-03T19:26:31.784" v="50" actId="2711"/>
          <ac:spMkLst>
            <pc:docMk/>
            <pc:sldMk cId="0" sldId="282"/>
            <ac:spMk id="450" creationId="{00000000-0000-0000-0000-000000000000}"/>
          </ac:spMkLst>
        </pc:spChg>
      </pc:sldChg>
      <pc:sldChg chg="modSp add del">
        <pc:chgData name="Ellison, Katie" userId="8c903ec7-8eb4-477e-af67-0f382f26d491" providerId="ADAL" clId="{E1A4A638-FE89-4256-B003-657E0F76FA9A}" dt="2023-04-03T20:02:50.427" v="246" actId="2696"/>
        <pc:sldMkLst>
          <pc:docMk/>
          <pc:sldMk cId="0" sldId="283"/>
        </pc:sldMkLst>
        <pc:spChg chg="mod">
          <ac:chgData name="Ellison, Katie" userId="8c903ec7-8eb4-477e-af67-0f382f26d491" providerId="ADAL" clId="{E1A4A638-FE89-4256-B003-657E0F76FA9A}" dt="2023-04-03T19:27:13.873" v="60" actId="12"/>
          <ac:spMkLst>
            <pc:docMk/>
            <pc:sldMk cId="0" sldId="283"/>
            <ac:spMk id="467" creationId="{00000000-0000-0000-0000-000000000000}"/>
          </ac:spMkLst>
        </pc:spChg>
        <pc:spChg chg="mod">
          <ac:chgData name="Ellison, Katie" userId="8c903ec7-8eb4-477e-af67-0f382f26d491" providerId="ADAL" clId="{E1A4A638-FE89-4256-B003-657E0F76FA9A}" dt="2023-04-03T19:26:53.656" v="54" actId="12"/>
          <ac:spMkLst>
            <pc:docMk/>
            <pc:sldMk cId="0" sldId="283"/>
            <ac:spMk id="471" creationId="{00000000-0000-0000-0000-000000000000}"/>
          </ac:spMkLst>
        </pc:spChg>
      </pc:sldChg>
      <pc:sldChg chg="modSp">
        <pc:chgData name="Ellison, Katie" userId="8c903ec7-8eb4-477e-af67-0f382f26d491" providerId="ADAL" clId="{E1A4A638-FE89-4256-B003-657E0F76FA9A}" dt="2023-04-03T19:27:52.096" v="68" actId="12"/>
        <pc:sldMkLst>
          <pc:docMk/>
          <pc:sldMk cId="0" sldId="284"/>
        </pc:sldMkLst>
        <pc:spChg chg="mod">
          <ac:chgData name="Ellison, Katie" userId="8c903ec7-8eb4-477e-af67-0f382f26d491" providerId="ADAL" clId="{E1A4A638-FE89-4256-B003-657E0F76FA9A}" dt="2023-04-03T19:27:43.065" v="66" actId="12"/>
          <ac:spMkLst>
            <pc:docMk/>
            <pc:sldMk cId="0" sldId="284"/>
            <ac:spMk id="489" creationId="{00000000-0000-0000-0000-000000000000}"/>
          </ac:spMkLst>
        </pc:spChg>
        <pc:spChg chg="mod">
          <ac:chgData name="Ellison, Katie" userId="8c903ec7-8eb4-477e-af67-0f382f26d491" providerId="ADAL" clId="{E1A4A638-FE89-4256-B003-657E0F76FA9A}" dt="2023-04-03T19:27:52.096" v="68" actId="12"/>
          <ac:spMkLst>
            <pc:docMk/>
            <pc:sldMk cId="0" sldId="284"/>
            <ac:spMk id="502" creationId="{00000000-0000-0000-0000-000000000000}"/>
          </ac:spMkLst>
        </pc:spChg>
      </pc:sldChg>
      <pc:sldChg chg="modSp">
        <pc:chgData name="Ellison, Katie" userId="8c903ec7-8eb4-477e-af67-0f382f26d491" providerId="ADAL" clId="{E1A4A638-FE89-4256-B003-657E0F76FA9A}" dt="2023-04-03T19:38:52.358" v="193" actId="2711"/>
        <pc:sldMkLst>
          <pc:docMk/>
          <pc:sldMk cId="0" sldId="285"/>
        </pc:sldMkLst>
        <pc:spChg chg="mod">
          <ac:chgData name="Ellison, Katie" userId="8c903ec7-8eb4-477e-af67-0f382f26d491" providerId="ADAL" clId="{E1A4A638-FE89-4256-B003-657E0F76FA9A}" dt="2023-04-03T19:38:32.651" v="190" actId="2711"/>
          <ac:spMkLst>
            <pc:docMk/>
            <pc:sldMk cId="0" sldId="285"/>
            <ac:spMk id="512" creationId="{00000000-0000-0000-0000-000000000000}"/>
          </ac:spMkLst>
        </pc:spChg>
        <pc:spChg chg="mod">
          <ac:chgData name="Ellison, Katie" userId="8c903ec7-8eb4-477e-af67-0f382f26d491" providerId="ADAL" clId="{E1A4A638-FE89-4256-B003-657E0F76FA9A}" dt="2023-04-03T19:38:38.082" v="191" actId="2711"/>
          <ac:spMkLst>
            <pc:docMk/>
            <pc:sldMk cId="0" sldId="285"/>
            <ac:spMk id="524" creationId="{00000000-0000-0000-0000-000000000000}"/>
          </ac:spMkLst>
        </pc:spChg>
        <pc:spChg chg="mod">
          <ac:chgData name="Ellison, Katie" userId="8c903ec7-8eb4-477e-af67-0f382f26d491" providerId="ADAL" clId="{E1A4A638-FE89-4256-B003-657E0F76FA9A}" dt="2023-04-03T19:38:46.273" v="192" actId="2711"/>
          <ac:spMkLst>
            <pc:docMk/>
            <pc:sldMk cId="0" sldId="285"/>
            <ac:spMk id="531" creationId="{00000000-0000-0000-0000-000000000000}"/>
          </ac:spMkLst>
        </pc:spChg>
        <pc:spChg chg="mod">
          <ac:chgData name="Ellison, Katie" userId="8c903ec7-8eb4-477e-af67-0f382f26d491" providerId="ADAL" clId="{E1A4A638-FE89-4256-B003-657E0F76FA9A}" dt="2023-04-03T19:38:52.358" v="193" actId="2711"/>
          <ac:spMkLst>
            <pc:docMk/>
            <pc:sldMk cId="0" sldId="285"/>
            <ac:spMk id="538" creationId="{00000000-0000-0000-0000-000000000000}"/>
          </ac:spMkLst>
        </pc:spChg>
      </pc:sldChg>
      <pc:sldChg chg="modSp">
        <pc:chgData name="Ellison, Katie" userId="8c903ec7-8eb4-477e-af67-0f382f26d491" providerId="ADAL" clId="{E1A4A638-FE89-4256-B003-657E0F76FA9A}" dt="2023-04-03T19:28:26.605" v="74" actId="2711"/>
        <pc:sldMkLst>
          <pc:docMk/>
          <pc:sldMk cId="0" sldId="289"/>
        </pc:sldMkLst>
        <pc:spChg chg="mod">
          <ac:chgData name="Ellison, Katie" userId="8c903ec7-8eb4-477e-af67-0f382f26d491" providerId="ADAL" clId="{E1A4A638-FE89-4256-B003-657E0F76FA9A}" dt="2023-04-03T19:28:26.605" v="74" actId="2711"/>
          <ac:spMkLst>
            <pc:docMk/>
            <pc:sldMk cId="0" sldId="289"/>
            <ac:spMk id="25" creationId="{3A0B7391-1955-6C25-68C0-E5811B824127}"/>
          </ac:spMkLst>
        </pc:spChg>
        <pc:spChg chg="mod">
          <ac:chgData name="Ellison, Katie" userId="8c903ec7-8eb4-477e-af67-0f382f26d491" providerId="ADAL" clId="{E1A4A638-FE89-4256-B003-657E0F76FA9A}" dt="2023-04-03T19:28:09.351" v="71" actId="12"/>
          <ac:spMkLst>
            <pc:docMk/>
            <pc:sldMk cId="0" sldId="289"/>
            <ac:spMk id="572" creationId="{00000000-0000-0000-0000-000000000000}"/>
          </ac:spMkLst>
        </pc:spChg>
        <pc:spChg chg="mod">
          <ac:chgData name="Ellison, Katie" userId="8c903ec7-8eb4-477e-af67-0f382f26d491" providerId="ADAL" clId="{E1A4A638-FE89-4256-B003-657E0F76FA9A}" dt="2023-04-03T19:28:17.789" v="72" actId="2711"/>
          <ac:spMkLst>
            <pc:docMk/>
            <pc:sldMk cId="0" sldId="289"/>
            <ac:spMk id="575" creationId="{00000000-0000-0000-0000-000000000000}"/>
          </ac:spMkLst>
        </pc:spChg>
        <pc:spChg chg="mod">
          <ac:chgData name="Ellison, Katie" userId="8c903ec7-8eb4-477e-af67-0f382f26d491" providerId="ADAL" clId="{E1A4A638-FE89-4256-B003-657E0F76FA9A}" dt="2023-04-03T19:28:21.803" v="73" actId="2711"/>
          <ac:spMkLst>
            <pc:docMk/>
            <pc:sldMk cId="0" sldId="289"/>
            <ac:spMk id="597" creationId="{00000000-0000-0000-0000-000000000000}"/>
          </ac:spMkLst>
        </pc:spChg>
      </pc:sldChg>
      <pc:sldChg chg="modSp">
        <pc:chgData name="Ellison, Katie" userId="8c903ec7-8eb4-477e-af67-0f382f26d491" providerId="ADAL" clId="{E1A4A638-FE89-4256-B003-657E0F76FA9A}" dt="2023-04-03T19:30:21.258" v="102" actId="12"/>
        <pc:sldMkLst>
          <pc:docMk/>
          <pc:sldMk cId="0" sldId="290"/>
        </pc:sldMkLst>
        <pc:spChg chg="mod">
          <ac:chgData name="Ellison, Katie" userId="8c903ec7-8eb4-477e-af67-0f382f26d491" providerId="ADAL" clId="{E1A4A638-FE89-4256-B003-657E0F76FA9A}" dt="2023-04-03T19:29:32.167" v="91" actId="12"/>
          <ac:spMkLst>
            <pc:docMk/>
            <pc:sldMk cId="0" sldId="290"/>
            <ac:spMk id="611" creationId="{00000000-0000-0000-0000-000000000000}"/>
          </ac:spMkLst>
        </pc:spChg>
        <pc:spChg chg="mod">
          <ac:chgData name="Ellison, Katie" userId="8c903ec7-8eb4-477e-af67-0f382f26d491" providerId="ADAL" clId="{E1A4A638-FE89-4256-B003-657E0F76FA9A}" dt="2023-04-03T19:29:49.351" v="94" actId="12"/>
          <ac:spMkLst>
            <pc:docMk/>
            <pc:sldMk cId="0" sldId="290"/>
            <ac:spMk id="614" creationId="{00000000-0000-0000-0000-000000000000}"/>
          </ac:spMkLst>
        </pc:spChg>
        <pc:spChg chg="mod">
          <ac:chgData name="Ellison, Katie" userId="8c903ec7-8eb4-477e-af67-0f382f26d491" providerId="ADAL" clId="{E1A4A638-FE89-4256-B003-657E0F76FA9A}" dt="2023-04-03T19:30:21.258" v="102" actId="12"/>
          <ac:spMkLst>
            <pc:docMk/>
            <pc:sldMk cId="0" sldId="290"/>
            <ac:spMk id="630" creationId="{00000000-0000-0000-0000-000000000000}"/>
          </ac:spMkLst>
        </pc:spChg>
      </pc:sldChg>
      <pc:sldChg chg="modSp">
        <pc:chgData name="Ellison, Katie" userId="8c903ec7-8eb4-477e-af67-0f382f26d491" providerId="ADAL" clId="{E1A4A638-FE89-4256-B003-657E0F76FA9A}" dt="2023-04-03T19:31:05.405" v="112" actId="12"/>
        <pc:sldMkLst>
          <pc:docMk/>
          <pc:sldMk cId="0" sldId="291"/>
        </pc:sldMkLst>
        <pc:spChg chg="mod">
          <ac:chgData name="Ellison, Katie" userId="8c903ec7-8eb4-477e-af67-0f382f26d491" providerId="ADAL" clId="{E1A4A638-FE89-4256-B003-657E0F76FA9A}" dt="2023-04-03T19:30:40.127" v="105" actId="12"/>
          <ac:spMkLst>
            <pc:docMk/>
            <pc:sldMk cId="0" sldId="291"/>
            <ac:spMk id="640" creationId="{00000000-0000-0000-0000-000000000000}"/>
          </ac:spMkLst>
        </pc:spChg>
        <pc:spChg chg="mod">
          <ac:chgData name="Ellison, Katie" userId="8c903ec7-8eb4-477e-af67-0f382f26d491" providerId="ADAL" clId="{E1A4A638-FE89-4256-B003-657E0F76FA9A}" dt="2023-04-03T19:30:49.829" v="108" actId="12"/>
          <ac:spMkLst>
            <pc:docMk/>
            <pc:sldMk cId="0" sldId="291"/>
            <ac:spMk id="643" creationId="{00000000-0000-0000-0000-000000000000}"/>
          </ac:spMkLst>
        </pc:spChg>
        <pc:spChg chg="mod">
          <ac:chgData name="Ellison, Katie" userId="8c903ec7-8eb4-477e-af67-0f382f26d491" providerId="ADAL" clId="{E1A4A638-FE89-4256-B003-657E0F76FA9A}" dt="2023-04-03T19:31:05.405" v="112" actId="12"/>
          <ac:spMkLst>
            <pc:docMk/>
            <pc:sldMk cId="0" sldId="291"/>
            <ac:spMk id="659" creationId="{00000000-0000-0000-0000-000000000000}"/>
          </ac:spMkLst>
        </pc:spChg>
      </pc:sldChg>
      <pc:sldChg chg="modSp">
        <pc:chgData name="Ellison, Katie" userId="8c903ec7-8eb4-477e-af67-0f382f26d491" providerId="ADAL" clId="{E1A4A638-FE89-4256-B003-657E0F76FA9A}" dt="2023-04-03T19:32:22.931" v="127" actId="1076"/>
        <pc:sldMkLst>
          <pc:docMk/>
          <pc:sldMk cId="0" sldId="292"/>
        </pc:sldMkLst>
        <pc:spChg chg="mod">
          <ac:chgData name="Ellison, Katie" userId="8c903ec7-8eb4-477e-af67-0f382f26d491" providerId="ADAL" clId="{E1A4A638-FE89-4256-B003-657E0F76FA9A}" dt="2023-04-03T19:31:53.832" v="122" actId="12"/>
          <ac:spMkLst>
            <pc:docMk/>
            <pc:sldMk cId="0" sldId="292"/>
            <ac:spMk id="669" creationId="{00000000-0000-0000-0000-000000000000}"/>
          </ac:spMkLst>
        </pc:spChg>
        <pc:spChg chg="mod">
          <ac:chgData name="Ellison, Katie" userId="8c903ec7-8eb4-477e-af67-0f382f26d491" providerId="ADAL" clId="{E1A4A638-FE89-4256-B003-657E0F76FA9A}" dt="2023-04-03T19:32:22.931" v="127" actId="1076"/>
          <ac:spMkLst>
            <pc:docMk/>
            <pc:sldMk cId="0" sldId="292"/>
            <ac:spMk id="696" creationId="{00000000-0000-0000-0000-000000000000}"/>
          </ac:spMkLst>
        </pc:spChg>
      </pc:sldChg>
      <pc:sldChg chg="modSp">
        <pc:chgData name="Ellison, Katie" userId="8c903ec7-8eb4-477e-af67-0f382f26d491" providerId="ADAL" clId="{E1A4A638-FE89-4256-B003-657E0F76FA9A}" dt="2023-04-03T19:33:47.722" v="149" actId="12"/>
        <pc:sldMkLst>
          <pc:docMk/>
          <pc:sldMk cId="0" sldId="293"/>
        </pc:sldMkLst>
        <pc:spChg chg="mod">
          <ac:chgData name="Ellison, Katie" userId="8c903ec7-8eb4-477e-af67-0f382f26d491" providerId="ADAL" clId="{E1A4A638-FE89-4256-B003-657E0F76FA9A}" dt="2023-04-03T19:33:27.710" v="142" actId="14100"/>
          <ac:spMkLst>
            <pc:docMk/>
            <pc:sldMk cId="0" sldId="293"/>
            <ac:spMk id="704" creationId="{00000000-0000-0000-0000-000000000000}"/>
          </ac:spMkLst>
        </pc:spChg>
        <pc:spChg chg="mod">
          <ac:chgData name="Ellison, Katie" userId="8c903ec7-8eb4-477e-af67-0f382f26d491" providerId="ADAL" clId="{E1A4A638-FE89-4256-B003-657E0F76FA9A}" dt="2023-04-03T19:33:47.722" v="149" actId="12"/>
          <ac:spMkLst>
            <pc:docMk/>
            <pc:sldMk cId="0" sldId="293"/>
            <ac:spMk id="705" creationId="{00000000-0000-0000-0000-000000000000}"/>
          </ac:spMkLst>
        </pc:spChg>
      </pc:sldChg>
      <pc:sldChg chg="modSp">
        <pc:chgData name="Ellison, Katie" userId="8c903ec7-8eb4-477e-af67-0f382f26d491" providerId="ADAL" clId="{E1A4A638-FE89-4256-B003-657E0F76FA9A}" dt="2023-04-03T19:35:01.550" v="165" actId="1076"/>
        <pc:sldMkLst>
          <pc:docMk/>
          <pc:sldMk cId="0" sldId="294"/>
        </pc:sldMkLst>
        <pc:spChg chg="mod">
          <ac:chgData name="Ellison, Katie" userId="8c903ec7-8eb4-477e-af67-0f382f26d491" providerId="ADAL" clId="{E1A4A638-FE89-4256-B003-657E0F76FA9A}" dt="2023-04-03T19:33:57.274" v="150" actId="2711"/>
          <ac:spMkLst>
            <pc:docMk/>
            <pc:sldMk cId="0" sldId="294"/>
            <ac:spMk id="726" creationId="{00000000-0000-0000-0000-000000000000}"/>
          </ac:spMkLst>
        </pc:spChg>
        <pc:spChg chg="mod">
          <ac:chgData name="Ellison, Katie" userId="8c903ec7-8eb4-477e-af67-0f382f26d491" providerId="ADAL" clId="{E1A4A638-FE89-4256-B003-657E0F76FA9A}" dt="2023-04-03T19:34:01.730" v="151" actId="2711"/>
          <ac:spMkLst>
            <pc:docMk/>
            <pc:sldMk cId="0" sldId="294"/>
            <ac:spMk id="728" creationId="{00000000-0000-0000-0000-000000000000}"/>
          </ac:spMkLst>
        </pc:spChg>
        <pc:spChg chg="mod">
          <ac:chgData name="Ellison, Katie" userId="8c903ec7-8eb4-477e-af67-0f382f26d491" providerId="ADAL" clId="{E1A4A638-FE89-4256-B003-657E0F76FA9A}" dt="2023-04-03T19:35:01.550" v="165" actId="1076"/>
          <ac:spMkLst>
            <pc:docMk/>
            <pc:sldMk cId="0" sldId="294"/>
            <ac:spMk id="742" creationId="{00000000-0000-0000-0000-000000000000}"/>
          </ac:spMkLst>
        </pc:spChg>
        <pc:spChg chg="mod">
          <ac:chgData name="Ellison, Katie" userId="8c903ec7-8eb4-477e-af67-0f382f26d491" providerId="ADAL" clId="{E1A4A638-FE89-4256-B003-657E0F76FA9A}" dt="2023-04-03T19:34:29.417" v="158" actId="2711"/>
          <ac:spMkLst>
            <pc:docMk/>
            <pc:sldMk cId="0" sldId="294"/>
            <ac:spMk id="749" creationId="{00000000-0000-0000-0000-000000000000}"/>
          </ac:spMkLst>
        </pc:spChg>
        <pc:spChg chg="mod">
          <ac:chgData name="Ellison, Katie" userId="8c903ec7-8eb4-477e-af67-0f382f26d491" providerId="ADAL" clId="{E1A4A638-FE89-4256-B003-657E0F76FA9A}" dt="2023-04-03T19:34:10.101" v="153" actId="12"/>
          <ac:spMkLst>
            <pc:docMk/>
            <pc:sldMk cId="0" sldId="294"/>
            <ac:spMk id="750" creationId="{00000000-0000-0000-0000-000000000000}"/>
          </ac:spMkLst>
        </pc:spChg>
        <pc:spChg chg="mod">
          <ac:chgData name="Ellison, Katie" userId="8c903ec7-8eb4-477e-af67-0f382f26d491" providerId="ADAL" clId="{E1A4A638-FE89-4256-B003-657E0F76FA9A}" dt="2023-04-03T19:34:23.790" v="157" actId="12"/>
          <ac:spMkLst>
            <pc:docMk/>
            <pc:sldMk cId="0" sldId="294"/>
            <ac:spMk id="751" creationId="{00000000-0000-0000-0000-000000000000}"/>
          </ac:spMkLst>
        </pc:spChg>
        <pc:spChg chg="mod">
          <ac:chgData name="Ellison, Katie" userId="8c903ec7-8eb4-477e-af67-0f382f26d491" providerId="ADAL" clId="{E1A4A638-FE89-4256-B003-657E0F76FA9A}" dt="2023-04-03T19:34:43.462" v="162" actId="12"/>
          <ac:spMkLst>
            <pc:docMk/>
            <pc:sldMk cId="0" sldId="294"/>
            <ac:spMk id="752" creationId="{00000000-0000-0000-0000-000000000000}"/>
          </ac:spMkLst>
        </pc:spChg>
      </pc:sldChg>
      <pc:sldChg chg="modSp modAnim">
        <pc:chgData name="Ellison, Katie" userId="8c903ec7-8eb4-477e-af67-0f382f26d491" providerId="ADAL" clId="{E1A4A638-FE89-4256-B003-657E0F76FA9A}" dt="2023-04-03T19:36:02.521" v="177" actId="12"/>
        <pc:sldMkLst>
          <pc:docMk/>
          <pc:sldMk cId="0" sldId="298"/>
        </pc:sldMkLst>
        <pc:spChg chg="mod">
          <ac:chgData name="Ellison, Katie" userId="8c903ec7-8eb4-477e-af67-0f382f26d491" providerId="ADAL" clId="{E1A4A638-FE89-4256-B003-657E0F76FA9A}" dt="2023-04-03T19:36:02.521" v="177" actId="12"/>
          <ac:spMkLst>
            <pc:docMk/>
            <pc:sldMk cId="0" sldId="298"/>
            <ac:spMk id="784" creationId="{00000000-0000-0000-0000-000000000000}"/>
          </ac:spMkLst>
        </pc:spChg>
      </pc:sldChg>
      <pc:sldChg chg="modSp">
        <pc:chgData name="Ellison, Katie" userId="8c903ec7-8eb4-477e-af67-0f382f26d491" providerId="ADAL" clId="{E1A4A638-FE89-4256-B003-657E0F76FA9A}" dt="2023-04-03T19:29:16.631" v="88" actId="2711"/>
        <pc:sldMkLst>
          <pc:docMk/>
          <pc:sldMk cId="773975196" sldId="302"/>
        </pc:sldMkLst>
        <pc:spChg chg="mod">
          <ac:chgData name="Ellison, Katie" userId="8c903ec7-8eb4-477e-af67-0f382f26d491" providerId="ADAL" clId="{E1A4A638-FE89-4256-B003-657E0F76FA9A}" dt="2023-04-03T19:29:16.631" v="88" actId="2711"/>
          <ac:spMkLst>
            <pc:docMk/>
            <pc:sldMk cId="773975196" sldId="302"/>
            <ac:spMk id="589" creationId="{00000000-0000-0000-0000-000000000000}"/>
          </ac:spMkLst>
        </pc:spChg>
      </pc:sldChg>
      <pc:sldChg chg="modSp">
        <pc:chgData name="Ellison, Katie" userId="8c903ec7-8eb4-477e-af67-0f382f26d491" providerId="ADAL" clId="{E1A4A638-FE89-4256-B003-657E0F76FA9A}" dt="2023-04-03T19:32:53.452" v="134" actId="14100"/>
        <pc:sldMkLst>
          <pc:docMk/>
          <pc:sldMk cId="1630585463" sldId="303"/>
        </pc:sldMkLst>
        <pc:spChg chg="mod">
          <ac:chgData name="Ellison, Katie" userId="8c903ec7-8eb4-477e-af67-0f382f26d491" providerId="ADAL" clId="{E1A4A638-FE89-4256-B003-657E0F76FA9A}" dt="2023-04-03T19:32:38.861" v="130" actId="12"/>
          <ac:spMkLst>
            <pc:docMk/>
            <pc:sldMk cId="1630585463" sldId="303"/>
            <ac:spMk id="672" creationId="{00000000-0000-0000-0000-000000000000}"/>
          </ac:spMkLst>
        </pc:spChg>
        <pc:spChg chg="mod">
          <ac:chgData name="Ellison, Katie" userId="8c903ec7-8eb4-477e-af67-0f382f26d491" providerId="ADAL" clId="{E1A4A638-FE89-4256-B003-657E0F76FA9A}" dt="2023-04-03T19:32:53.452" v="134" actId="14100"/>
          <ac:spMkLst>
            <pc:docMk/>
            <pc:sldMk cId="1630585463" sldId="303"/>
            <ac:spMk id="688" creationId="{00000000-0000-0000-0000-000000000000}"/>
          </ac:spMkLst>
        </pc:spChg>
      </pc:sldChg>
      <pc:sldChg chg="modSp">
        <pc:chgData name="Ellison, Katie" userId="8c903ec7-8eb4-477e-af67-0f382f26d491" providerId="ADAL" clId="{E1A4A638-FE89-4256-B003-657E0F76FA9A}" dt="2023-04-03T19:31:31.101" v="115" actId="2711"/>
        <pc:sldMkLst>
          <pc:docMk/>
          <pc:sldMk cId="3163744642" sldId="307"/>
        </pc:sldMkLst>
        <pc:spChg chg="mod">
          <ac:chgData name="Ellison, Katie" userId="8c903ec7-8eb4-477e-af67-0f382f26d491" providerId="ADAL" clId="{E1A4A638-FE89-4256-B003-657E0F76FA9A}" dt="2023-04-03T19:31:18.702" v="113" actId="2711"/>
          <ac:spMkLst>
            <pc:docMk/>
            <pc:sldMk cId="3163744642" sldId="307"/>
            <ac:spMk id="2" creationId="{39F6018A-D87F-7B20-C276-06854A7CB525}"/>
          </ac:spMkLst>
        </pc:spChg>
        <pc:spChg chg="mod">
          <ac:chgData name="Ellison, Katie" userId="8c903ec7-8eb4-477e-af67-0f382f26d491" providerId="ADAL" clId="{E1A4A638-FE89-4256-B003-657E0F76FA9A}" dt="2023-04-03T19:31:23.933" v="114" actId="2711"/>
          <ac:spMkLst>
            <pc:docMk/>
            <pc:sldMk cId="3163744642" sldId="307"/>
            <ac:spMk id="3" creationId="{DD0BCA69-3688-21B0-AB48-A9BF92FC6E1F}"/>
          </ac:spMkLst>
        </pc:spChg>
        <pc:spChg chg="mod">
          <ac:chgData name="Ellison, Katie" userId="8c903ec7-8eb4-477e-af67-0f382f26d491" providerId="ADAL" clId="{E1A4A638-FE89-4256-B003-657E0F76FA9A}" dt="2023-04-03T19:31:31.101" v="115" actId="2711"/>
          <ac:spMkLst>
            <pc:docMk/>
            <pc:sldMk cId="3163744642" sldId="307"/>
            <ac:spMk id="4" creationId="{0A89DD96-1DB5-60EF-C105-C4DF85DCBFAD}"/>
          </ac:spMkLst>
        </pc:spChg>
      </pc:sldChg>
      <pc:sldChg chg="modSp modNotesTx">
        <pc:chgData name="Ellison, Katie" userId="8c903ec7-8eb4-477e-af67-0f382f26d491" providerId="ADAL" clId="{E1A4A638-FE89-4256-B003-657E0F76FA9A}" dt="2023-04-03T20:00:37.304" v="244" actId="20577"/>
        <pc:sldMkLst>
          <pc:docMk/>
          <pc:sldMk cId="3319995986" sldId="308"/>
        </pc:sldMkLst>
        <pc:spChg chg="mod">
          <ac:chgData name="Ellison, Katie" userId="8c903ec7-8eb4-477e-af67-0f382f26d491" providerId="ADAL" clId="{E1A4A638-FE89-4256-B003-657E0F76FA9A}" dt="2023-04-03T19:38:03.949" v="188" actId="14100"/>
          <ac:spMkLst>
            <pc:docMk/>
            <pc:sldMk cId="3319995986" sldId="308"/>
            <ac:spMk id="407" creationId="{00000000-0000-0000-0000-000000000000}"/>
          </ac:spMkLst>
        </pc:spChg>
        <pc:spChg chg="mod">
          <ac:chgData name="Ellison, Katie" userId="8c903ec7-8eb4-477e-af67-0f382f26d491" providerId="ADAL" clId="{E1A4A638-FE89-4256-B003-657E0F76FA9A}" dt="2023-04-03T19:25:44.537" v="45" actId="2711"/>
          <ac:spMkLst>
            <pc:docMk/>
            <pc:sldMk cId="3319995986" sldId="308"/>
            <ac:spMk id="413" creationId="{00000000-0000-0000-0000-000000000000}"/>
          </ac:spMkLst>
        </pc:spChg>
      </pc:sldChg>
      <pc:sldChg chg="add del">
        <pc:chgData name="Ellison, Katie" userId="8c903ec7-8eb4-477e-af67-0f382f26d491" providerId="ADAL" clId="{E1A4A638-FE89-4256-B003-657E0F76FA9A}" dt="2023-04-03T20:12:08.915" v="248" actId="2696"/>
        <pc:sldMkLst>
          <pc:docMk/>
          <pc:sldMk cId="2574500018" sldId="310"/>
        </pc:sldMkLst>
      </pc:sldChg>
    </pc:docChg>
  </pc:docChgLst>
  <pc:docChgLst>
    <pc:chgData name="Ellison, Kathleen" userId="S::ellisonk@umsystem.edu::8c903ec7-8eb4-477e-af67-0f382f26d491" providerId="AD" clId="Web-{96C96369-4158-48C1-686A-5A12BF0F35CB}"/>
    <pc:docChg chg="addSld delSld modSld">
      <pc:chgData name="Ellison, Kathleen" userId="S::ellisonk@umsystem.edu::8c903ec7-8eb4-477e-af67-0f382f26d491" providerId="AD" clId="Web-{96C96369-4158-48C1-686A-5A12BF0F35CB}" dt="2023-03-20T18:42:10.395" v="74" actId="1076"/>
      <pc:docMkLst>
        <pc:docMk/>
      </pc:docMkLst>
      <pc:sldChg chg="modSp">
        <pc:chgData name="Ellison, Kathleen" userId="S::ellisonk@umsystem.edu::8c903ec7-8eb4-477e-af67-0f382f26d491" providerId="AD" clId="Web-{96C96369-4158-48C1-686A-5A12BF0F35CB}" dt="2023-03-20T18:27:42.950" v="49" actId="1076"/>
        <pc:sldMkLst>
          <pc:docMk/>
          <pc:sldMk cId="0" sldId="262"/>
        </pc:sldMkLst>
        <pc:spChg chg="mod">
          <ac:chgData name="Ellison, Kathleen" userId="S::ellisonk@umsystem.edu::8c903ec7-8eb4-477e-af67-0f382f26d491" providerId="AD" clId="Web-{96C96369-4158-48C1-686A-5A12BF0F35CB}" dt="2023-03-20T18:27:42.950" v="49" actId="1076"/>
          <ac:spMkLst>
            <pc:docMk/>
            <pc:sldMk cId="0" sldId="262"/>
            <ac:spMk id="173" creationId="{00000000-0000-0000-0000-000000000000}"/>
          </ac:spMkLst>
        </pc:spChg>
      </pc:sldChg>
      <pc:sldChg chg="modNotes">
        <pc:chgData name="Ellison, Kathleen" userId="S::ellisonk@umsystem.edu::8c903ec7-8eb4-477e-af67-0f382f26d491" providerId="AD" clId="Web-{96C96369-4158-48C1-686A-5A12BF0F35CB}" dt="2023-03-20T18:31:17.815" v="51"/>
        <pc:sldMkLst>
          <pc:docMk/>
          <pc:sldMk cId="0" sldId="265"/>
        </pc:sldMkLst>
      </pc:sldChg>
      <pc:sldChg chg="modSp">
        <pc:chgData name="Ellison, Kathleen" userId="S::ellisonk@umsystem.edu::8c903ec7-8eb4-477e-af67-0f382f26d491" providerId="AD" clId="Web-{96C96369-4158-48C1-686A-5A12BF0F35CB}" dt="2023-03-20T18:36:18.464" v="59" actId="1076"/>
        <pc:sldMkLst>
          <pc:docMk/>
          <pc:sldMk cId="0" sldId="272"/>
        </pc:sldMkLst>
        <pc:spChg chg="mod">
          <ac:chgData name="Ellison, Kathleen" userId="S::ellisonk@umsystem.edu::8c903ec7-8eb4-477e-af67-0f382f26d491" providerId="AD" clId="Web-{96C96369-4158-48C1-686A-5A12BF0F35CB}" dt="2023-03-20T18:35:47.760" v="56" actId="1076"/>
          <ac:spMkLst>
            <pc:docMk/>
            <pc:sldMk cId="0" sldId="272"/>
            <ac:spMk id="292" creationId="{00000000-0000-0000-0000-000000000000}"/>
          </ac:spMkLst>
        </pc:spChg>
        <pc:picChg chg="mod">
          <ac:chgData name="Ellison, Kathleen" userId="S::ellisonk@umsystem.edu::8c903ec7-8eb4-477e-af67-0f382f26d491" providerId="AD" clId="Web-{96C96369-4158-48C1-686A-5A12BF0F35CB}" dt="2023-03-20T18:36:18.464" v="59" actId="1076"/>
          <ac:picMkLst>
            <pc:docMk/>
            <pc:sldMk cId="0" sldId="272"/>
            <ac:picMk id="3" creationId="{86931736-3E61-F31A-9682-E813091BBAB1}"/>
          </ac:picMkLst>
        </pc:picChg>
        <pc:picChg chg="mod">
          <ac:chgData name="Ellison, Kathleen" userId="S::ellisonk@umsystem.edu::8c903ec7-8eb4-477e-af67-0f382f26d491" providerId="AD" clId="Web-{96C96369-4158-48C1-686A-5A12BF0F35CB}" dt="2023-03-20T18:35:56.510" v="57" actId="14100"/>
          <ac:picMkLst>
            <pc:docMk/>
            <pc:sldMk cId="0" sldId="272"/>
            <ac:picMk id="4" creationId="{E3E88C2F-6FB3-0603-DD13-39ACBFC72B0B}"/>
          </ac:picMkLst>
        </pc:picChg>
      </pc:sldChg>
      <pc:sldChg chg="modSp">
        <pc:chgData name="Ellison, Kathleen" userId="S::ellisonk@umsystem.edu::8c903ec7-8eb4-477e-af67-0f382f26d491" providerId="AD" clId="Web-{96C96369-4158-48C1-686A-5A12BF0F35CB}" dt="2023-03-20T18:38:15.795" v="63" actId="20577"/>
        <pc:sldMkLst>
          <pc:docMk/>
          <pc:sldMk cId="0" sldId="274"/>
        </pc:sldMkLst>
        <pc:spChg chg="mod">
          <ac:chgData name="Ellison, Kathleen" userId="S::ellisonk@umsystem.edu::8c903ec7-8eb4-477e-af67-0f382f26d491" providerId="AD" clId="Web-{96C96369-4158-48C1-686A-5A12BF0F35CB}" dt="2023-03-20T18:38:15.795" v="63" actId="20577"/>
          <ac:spMkLst>
            <pc:docMk/>
            <pc:sldMk cId="0" sldId="274"/>
            <ac:spMk id="313" creationId="{00000000-0000-0000-0000-000000000000}"/>
          </ac:spMkLst>
        </pc:spChg>
      </pc:sldChg>
      <pc:sldChg chg="modSp delAnim modNotes">
        <pc:chgData name="Ellison, Kathleen" userId="S::ellisonk@umsystem.edu::8c903ec7-8eb4-477e-af67-0f382f26d491" providerId="AD" clId="Web-{96C96369-4158-48C1-686A-5A12BF0F35CB}" dt="2023-03-20T18:42:10.395" v="74" actId="1076"/>
        <pc:sldMkLst>
          <pc:docMk/>
          <pc:sldMk cId="0" sldId="279"/>
        </pc:sldMkLst>
        <pc:spChg chg="mod">
          <ac:chgData name="Ellison, Kathleen" userId="S::ellisonk@umsystem.edu::8c903ec7-8eb4-477e-af67-0f382f26d491" providerId="AD" clId="Web-{96C96369-4158-48C1-686A-5A12BF0F35CB}" dt="2023-03-20T18:42:10.395" v="74" actId="1076"/>
          <ac:spMkLst>
            <pc:docMk/>
            <pc:sldMk cId="0" sldId="279"/>
            <ac:spMk id="382" creationId="{00000000-0000-0000-0000-000000000000}"/>
          </ac:spMkLst>
        </pc:spChg>
        <pc:spChg chg="mod">
          <ac:chgData name="Ellison, Kathleen" userId="S::ellisonk@umsystem.edu::8c903ec7-8eb4-477e-af67-0f382f26d491" providerId="AD" clId="Web-{96C96369-4158-48C1-686A-5A12BF0F35CB}" dt="2023-03-20T18:41:55.316" v="72" actId="1076"/>
          <ac:spMkLst>
            <pc:docMk/>
            <pc:sldMk cId="0" sldId="279"/>
            <ac:spMk id="383" creationId="{00000000-0000-0000-0000-000000000000}"/>
          </ac:spMkLst>
        </pc:spChg>
        <pc:grpChg chg="mod">
          <ac:chgData name="Ellison, Kathleen" userId="S::ellisonk@umsystem.edu::8c903ec7-8eb4-477e-af67-0f382f26d491" providerId="AD" clId="Web-{96C96369-4158-48C1-686A-5A12BF0F35CB}" dt="2023-03-20T18:42:04.582" v="73" actId="1076"/>
          <ac:grpSpMkLst>
            <pc:docMk/>
            <pc:sldMk cId="0" sldId="279"/>
            <ac:grpSpMk id="385" creationId="{00000000-0000-0000-0000-000000000000}"/>
          </ac:grpSpMkLst>
        </pc:grpChg>
      </pc:sldChg>
      <pc:sldChg chg="modSp">
        <pc:chgData name="Ellison, Kathleen" userId="S::ellisonk@umsystem.edu::8c903ec7-8eb4-477e-af67-0f382f26d491" providerId="AD" clId="Web-{96C96369-4158-48C1-686A-5A12BF0F35CB}" dt="2023-03-20T17:12:49.974" v="7" actId="20577"/>
        <pc:sldMkLst>
          <pc:docMk/>
          <pc:sldMk cId="0" sldId="280"/>
        </pc:sldMkLst>
        <pc:spChg chg="mod">
          <ac:chgData name="Ellison, Kathleen" userId="S::ellisonk@umsystem.edu::8c903ec7-8eb4-477e-af67-0f382f26d491" providerId="AD" clId="Web-{96C96369-4158-48C1-686A-5A12BF0F35CB}" dt="2023-03-20T17:12:49.974" v="7" actId="20577"/>
          <ac:spMkLst>
            <pc:docMk/>
            <pc:sldMk cId="0" sldId="280"/>
            <ac:spMk id="410" creationId="{00000000-0000-0000-0000-000000000000}"/>
          </ac:spMkLst>
        </pc:spChg>
      </pc:sldChg>
      <pc:sldChg chg="delAnim">
        <pc:chgData name="Ellison, Kathleen" userId="S::ellisonk@umsystem.edu::8c903ec7-8eb4-477e-af67-0f382f26d491" providerId="AD" clId="Web-{96C96369-4158-48C1-686A-5A12BF0F35CB}" dt="2023-03-20T17:42:51.490" v="41"/>
        <pc:sldMkLst>
          <pc:docMk/>
          <pc:sldMk cId="0" sldId="285"/>
        </pc:sldMkLst>
      </pc:sldChg>
      <pc:sldChg chg="add del modNotes">
        <pc:chgData name="Ellison, Kathleen" userId="S::ellisonk@umsystem.edu::8c903ec7-8eb4-477e-af67-0f382f26d491" providerId="AD" clId="Web-{96C96369-4158-48C1-686A-5A12BF0F35CB}" dt="2023-03-20T17:19:39.344" v="25"/>
        <pc:sldMkLst>
          <pc:docMk/>
          <pc:sldMk cId="1988254320" sldId="299"/>
        </pc:sldMkLst>
      </pc:sldChg>
      <pc:sldChg chg="modNotes">
        <pc:chgData name="Ellison, Kathleen" userId="S::ellisonk@umsystem.edu::8c903ec7-8eb4-477e-af67-0f382f26d491" providerId="AD" clId="Web-{96C96369-4158-48C1-686A-5A12BF0F35CB}" dt="2023-03-20T17:20:54.924" v="29"/>
        <pc:sldMkLst>
          <pc:docMk/>
          <pc:sldMk cId="3737270695" sldId="301"/>
        </pc:sldMkLst>
      </pc:sldChg>
      <pc:sldChg chg="delSp modSp">
        <pc:chgData name="Ellison, Kathleen" userId="S::ellisonk@umsystem.edu::8c903ec7-8eb4-477e-af67-0f382f26d491" providerId="AD" clId="Web-{96C96369-4158-48C1-686A-5A12BF0F35CB}" dt="2023-03-20T17:46:46.558" v="45"/>
        <pc:sldMkLst>
          <pc:docMk/>
          <pc:sldMk cId="773975196" sldId="302"/>
        </pc:sldMkLst>
        <pc:spChg chg="del">
          <ac:chgData name="Ellison, Kathleen" userId="S::ellisonk@umsystem.edu::8c903ec7-8eb4-477e-af67-0f382f26d491" providerId="AD" clId="Web-{96C96369-4158-48C1-686A-5A12BF0F35CB}" dt="2023-03-20T17:46:46.558" v="45"/>
          <ac:spMkLst>
            <pc:docMk/>
            <pc:sldMk cId="773975196" sldId="302"/>
            <ac:spMk id="584" creationId="{00000000-0000-0000-0000-000000000000}"/>
          </ac:spMkLst>
        </pc:spChg>
        <pc:spChg chg="mod">
          <ac:chgData name="Ellison, Kathleen" userId="S::ellisonk@umsystem.edu::8c903ec7-8eb4-477e-af67-0f382f26d491" providerId="AD" clId="Web-{96C96369-4158-48C1-686A-5A12BF0F35CB}" dt="2023-03-20T17:46:43.793" v="43" actId="1076"/>
          <ac:spMkLst>
            <pc:docMk/>
            <pc:sldMk cId="773975196" sldId="302"/>
            <ac:spMk id="589" creationId="{00000000-0000-0000-0000-000000000000}"/>
          </ac:spMkLst>
        </pc:spChg>
        <pc:spChg chg="del">
          <ac:chgData name="Ellison, Kathleen" userId="S::ellisonk@umsystem.edu::8c903ec7-8eb4-477e-af67-0f382f26d491" providerId="AD" clId="Web-{96C96369-4158-48C1-686A-5A12BF0F35CB}" dt="2023-03-20T17:46:32.167" v="42"/>
          <ac:spMkLst>
            <pc:docMk/>
            <pc:sldMk cId="773975196" sldId="302"/>
            <ac:spMk id="603" creationId="{00000000-0000-0000-0000-000000000000}"/>
          </ac:spMkLst>
        </pc:spChg>
        <pc:grpChg chg="del">
          <ac:chgData name="Ellison, Kathleen" userId="S::ellisonk@umsystem.edu::8c903ec7-8eb4-477e-af67-0f382f26d491" providerId="AD" clId="Web-{96C96369-4158-48C1-686A-5A12BF0F35CB}" dt="2023-03-20T17:46:46.465" v="44"/>
          <ac:grpSpMkLst>
            <pc:docMk/>
            <pc:sldMk cId="773975196" sldId="302"/>
            <ac:grpSpMk id="585" creationId="{00000000-0000-0000-0000-000000000000}"/>
          </ac:grpSpMkLst>
        </pc:grpChg>
      </pc:sldChg>
      <pc:sldChg chg="modNotes">
        <pc:chgData name="Ellison, Kathleen" userId="S::ellisonk@umsystem.edu::8c903ec7-8eb4-477e-af67-0f382f26d491" providerId="AD" clId="Web-{96C96369-4158-48C1-686A-5A12BF0F35CB}" dt="2023-03-20T17:51:56.316" v="48"/>
        <pc:sldMkLst>
          <pc:docMk/>
          <pc:sldMk cId="1622174552" sldId="306"/>
        </pc:sldMkLst>
      </pc:sldChg>
    </pc:docChg>
  </pc:docChgLst>
  <pc:docChgLst>
    <pc:chgData name="Katie" userId="8c903ec7-8eb4-477e-af67-0f382f26d491" providerId="ADAL" clId="{A4A06AC1-1D00-462F-9902-1AC6F4B64721}"/>
    <pc:docChg chg="custSel modSld">
      <pc:chgData name="Katie" userId="8c903ec7-8eb4-477e-af67-0f382f26d491" providerId="ADAL" clId="{A4A06AC1-1D00-462F-9902-1AC6F4B64721}" dt="2023-04-05T13:26:54.853" v="6" actId="1076"/>
      <pc:docMkLst>
        <pc:docMk/>
      </pc:docMkLst>
      <pc:sldChg chg="addSp delSp modSp delAnim modAnim">
        <pc:chgData name="Katie" userId="8c903ec7-8eb4-477e-af67-0f382f26d491" providerId="ADAL" clId="{A4A06AC1-1D00-462F-9902-1AC6F4B64721}" dt="2023-04-05T13:26:54.853" v="6" actId="1076"/>
        <pc:sldMkLst>
          <pc:docMk/>
          <pc:sldMk cId="0" sldId="266"/>
        </pc:sldMkLst>
        <pc:picChg chg="add mod">
          <ac:chgData name="Katie" userId="8c903ec7-8eb4-477e-af67-0f382f26d491" providerId="ADAL" clId="{A4A06AC1-1D00-462F-9902-1AC6F4B64721}" dt="2023-04-05T13:26:54.853" v="6" actId="1076"/>
          <ac:picMkLst>
            <pc:docMk/>
            <pc:sldMk cId="0" sldId="266"/>
            <ac:picMk id="2" creationId="{A35F5EF2-DA94-4BE6-9DB0-7EC1153FAA31}"/>
          </ac:picMkLst>
        </pc:picChg>
        <pc:picChg chg="del">
          <ac:chgData name="Katie" userId="8c903ec7-8eb4-477e-af67-0f382f26d491" providerId="ADAL" clId="{A4A06AC1-1D00-462F-9902-1AC6F4B64721}" dt="2023-04-05T13:22:49.598" v="0" actId="478"/>
          <ac:picMkLst>
            <pc:docMk/>
            <pc:sldMk cId="0" sldId="266"/>
            <ac:picMk id="5" creationId="{C4984272-D863-A810-77F8-EA19271516EF}"/>
          </ac:picMkLst>
        </pc:picChg>
      </pc:sldChg>
    </pc:docChg>
  </pc:docChgLst>
  <pc:docChgLst>
    <pc:chgData name="Ellison, Kathleen" userId="S::ellisonk@umsystem.edu::8c903ec7-8eb4-477e-af67-0f382f26d491" providerId="AD" clId="Web-{513FBE90-0552-93F9-09B2-382317740D0B}"/>
    <pc:docChg chg="modSld">
      <pc:chgData name="Ellison, Kathleen" userId="S::ellisonk@umsystem.edu::8c903ec7-8eb4-477e-af67-0f382f26d491" providerId="AD" clId="Web-{513FBE90-0552-93F9-09B2-382317740D0B}" dt="2023-02-17T17:18:31.237" v="16" actId="14100"/>
      <pc:docMkLst>
        <pc:docMk/>
      </pc:docMkLst>
      <pc:sldChg chg="modSp">
        <pc:chgData name="Ellison, Kathleen" userId="S::ellisonk@umsystem.edu::8c903ec7-8eb4-477e-af67-0f382f26d491" providerId="AD" clId="Web-{513FBE90-0552-93F9-09B2-382317740D0B}" dt="2023-02-17T17:18:31.237" v="16" actId="14100"/>
        <pc:sldMkLst>
          <pc:docMk/>
          <pc:sldMk cId="0" sldId="256"/>
        </pc:sldMkLst>
        <pc:spChg chg="mod">
          <ac:chgData name="Ellison, Kathleen" userId="S::ellisonk@umsystem.edu::8c903ec7-8eb4-477e-af67-0f382f26d491" providerId="AD" clId="Web-{513FBE90-0552-93F9-09B2-382317740D0B}" dt="2023-02-17T17:17:55.595" v="12" actId="14100"/>
          <ac:spMkLst>
            <pc:docMk/>
            <pc:sldMk cId="0" sldId="256"/>
            <ac:spMk id="4" creationId="{7B569AA3-40EE-08A9-9EFF-0918B9330E3E}"/>
          </ac:spMkLst>
        </pc:spChg>
        <pc:spChg chg="mod">
          <ac:chgData name="Ellison, Kathleen" userId="S::ellisonk@umsystem.edu::8c903ec7-8eb4-477e-af67-0f382f26d491" providerId="AD" clId="Web-{513FBE90-0552-93F9-09B2-382317740D0B}" dt="2023-02-17T17:18:31.237" v="16" actId="14100"/>
          <ac:spMkLst>
            <pc:docMk/>
            <pc:sldMk cId="0" sldId="256"/>
            <ac:spMk id="5" creationId="{5C3257FF-72F0-009E-5053-D04CBB8414F6}"/>
          </ac:spMkLst>
        </pc:spChg>
      </pc:sldChg>
    </pc:docChg>
  </pc:docChgLst>
  <pc:docChgLst>
    <pc:chgData name="Ellison, Kathleen" userId="S::ellisonk@umsystem.edu::8c903ec7-8eb4-477e-af67-0f382f26d491" providerId="AD" clId="Web-{84383B44-1A18-F8A8-0F65-EDF0B0834D24}"/>
    <pc:docChg chg="modSld">
      <pc:chgData name="Ellison, Kathleen" userId="S::ellisonk@umsystem.edu::8c903ec7-8eb4-477e-af67-0f382f26d491" providerId="AD" clId="Web-{84383B44-1A18-F8A8-0F65-EDF0B0834D24}" dt="2023-02-27T16:51:40.526" v="11" actId="20577"/>
      <pc:docMkLst>
        <pc:docMk/>
      </pc:docMkLst>
      <pc:sldChg chg="modSp">
        <pc:chgData name="Ellison, Kathleen" userId="S::ellisonk@umsystem.edu::8c903ec7-8eb4-477e-af67-0f382f26d491" providerId="AD" clId="Web-{84383B44-1A18-F8A8-0F65-EDF0B0834D24}" dt="2023-02-27T16:51:40.526" v="11" actId="20577"/>
        <pc:sldMkLst>
          <pc:docMk/>
          <pc:sldMk cId="0" sldId="256"/>
        </pc:sldMkLst>
        <pc:spChg chg="mod">
          <ac:chgData name="Ellison, Kathleen" userId="S::ellisonk@umsystem.edu::8c903ec7-8eb4-477e-af67-0f382f26d491" providerId="AD" clId="Web-{84383B44-1A18-F8A8-0F65-EDF0B0834D24}" dt="2023-02-27T16:51:40.526" v="11" actId="20577"/>
          <ac:spMkLst>
            <pc:docMk/>
            <pc:sldMk cId="0" sldId="256"/>
            <ac:spMk id="5" creationId="{5C3257FF-72F0-009E-5053-D04CBB8414F6}"/>
          </ac:spMkLst>
        </pc:spChg>
      </pc:sldChg>
    </pc:docChg>
  </pc:docChgLst>
  <pc:docChgLst>
    <pc:chgData name="Ellison, Kathleen" userId="S::ellisonk@umsystem.edu::8c903ec7-8eb4-477e-af67-0f382f26d491" providerId="AD" clId="Web-{5740115A-7270-498A-EF6B-053AEE87A0EE}"/>
    <pc:docChg chg="modSld">
      <pc:chgData name="Ellison, Kathleen" userId="S::ellisonk@umsystem.edu::8c903ec7-8eb4-477e-af67-0f382f26d491" providerId="AD" clId="Web-{5740115A-7270-498A-EF6B-053AEE87A0EE}" dt="2023-02-21T19:16:02.495" v="2068"/>
      <pc:docMkLst>
        <pc:docMk/>
      </pc:docMkLst>
      <pc:sldChg chg="modSp">
        <pc:chgData name="Ellison, Kathleen" userId="S::ellisonk@umsystem.edu::8c903ec7-8eb4-477e-af67-0f382f26d491" providerId="AD" clId="Web-{5740115A-7270-498A-EF6B-053AEE87A0EE}" dt="2023-02-21T18:56:20.435" v="1227" actId="14100"/>
        <pc:sldMkLst>
          <pc:docMk/>
          <pc:sldMk cId="0" sldId="258"/>
        </pc:sldMkLst>
        <pc:spChg chg="mod">
          <ac:chgData name="Ellison, Kathleen" userId="S::ellisonk@umsystem.edu::8c903ec7-8eb4-477e-af67-0f382f26d491" providerId="AD" clId="Web-{5740115A-7270-498A-EF6B-053AEE87A0EE}" dt="2023-02-21T18:56:20.435" v="1227" actId="14100"/>
          <ac:spMkLst>
            <pc:docMk/>
            <pc:sldMk cId="0" sldId="258"/>
            <ac:spMk id="127" creationId="{00000000-0000-0000-0000-000000000000}"/>
          </ac:spMkLst>
        </pc:spChg>
      </pc:sldChg>
      <pc:sldChg chg="delAnim">
        <pc:chgData name="Ellison, Kathleen" userId="S::ellisonk@umsystem.edu::8c903ec7-8eb4-477e-af67-0f382f26d491" providerId="AD" clId="Web-{5740115A-7270-498A-EF6B-053AEE87A0EE}" dt="2023-02-21T18:09:59.206" v="0"/>
        <pc:sldMkLst>
          <pc:docMk/>
          <pc:sldMk cId="0" sldId="260"/>
        </pc:sldMkLst>
      </pc:sldChg>
      <pc:sldChg chg="delAnim modAnim">
        <pc:chgData name="Ellison, Kathleen" userId="S::ellisonk@umsystem.edu::8c903ec7-8eb4-477e-af67-0f382f26d491" providerId="AD" clId="Web-{5740115A-7270-498A-EF6B-053AEE87A0EE}" dt="2023-02-21T18:12:00.320" v="4"/>
        <pc:sldMkLst>
          <pc:docMk/>
          <pc:sldMk cId="0" sldId="263"/>
        </pc:sldMkLst>
      </pc:sldChg>
      <pc:sldChg chg="modNotes">
        <pc:chgData name="Ellison, Kathleen" userId="S::ellisonk@umsystem.edu::8c903ec7-8eb4-477e-af67-0f382f26d491" providerId="AD" clId="Web-{5740115A-7270-498A-EF6B-053AEE87A0EE}" dt="2023-02-21T18:45:30.254" v="947"/>
        <pc:sldMkLst>
          <pc:docMk/>
          <pc:sldMk cId="0" sldId="266"/>
        </pc:sldMkLst>
      </pc:sldChg>
      <pc:sldChg chg="delAnim">
        <pc:chgData name="Ellison, Kathleen" userId="S::ellisonk@umsystem.edu::8c903ec7-8eb4-477e-af67-0f382f26d491" providerId="AD" clId="Web-{5740115A-7270-498A-EF6B-053AEE87A0EE}" dt="2023-02-21T18:13:42.527" v="12"/>
        <pc:sldMkLst>
          <pc:docMk/>
          <pc:sldMk cId="0" sldId="267"/>
        </pc:sldMkLst>
      </pc:sldChg>
      <pc:sldChg chg="delAnim">
        <pc:chgData name="Ellison, Kathleen" userId="S::ellisonk@umsystem.edu::8c903ec7-8eb4-477e-af67-0f382f26d491" providerId="AD" clId="Web-{5740115A-7270-498A-EF6B-053AEE87A0EE}" dt="2023-02-21T18:14:32.310" v="13"/>
        <pc:sldMkLst>
          <pc:docMk/>
          <pc:sldMk cId="0" sldId="274"/>
        </pc:sldMkLst>
      </pc:sldChg>
      <pc:sldChg chg="delSp modSp delAnim modNotes">
        <pc:chgData name="Ellison, Kathleen" userId="S::ellisonk@umsystem.edu::8c903ec7-8eb4-477e-af67-0f382f26d491" providerId="AD" clId="Web-{5740115A-7270-498A-EF6B-053AEE87A0EE}" dt="2023-02-21T18:50:16.531" v="1151"/>
        <pc:sldMkLst>
          <pc:docMk/>
          <pc:sldMk cId="0" sldId="281"/>
        </pc:sldMkLst>
        <pc:spChg chg="mod">
          <ac:chgData name="Ellison, Kathleen" userId="S::ellisonk@umsystem.edu::8c903ec7-8eb4-477e-af67-0f382f26d491" providerId="AD" clId="Web-{5740115A-7270-498A-EF6B-053AEE87A0EE}" dt="2023-02-21T18:46:23.663" v="948" actId="14100"/>
          <ac:spMkLst>
            <pc:docMk/>
            <pc:sldMk cId="0" sldId="281"/>
            <ac:spMk id="431" creationId="{00000000-0000-0000-0000-000000000000}"/>
          </ac:spMkLst>
        </pc:spChg>
        <pc:spChg chg="del">
          <ac:chgData name="Ellison, Kathleen" userId="S::ellisonk@umsystem.edu::8c903ec7-8eb4-477e-af67-0f382f26d491" providerId="AD" clId="Web-{5740115A-7270-498A-EF6B-053AEE87A0EE}" dt="2023-02-21T18:46:53.789" v="955"/>
          <ac:spMkLst>
            <pc:docMk/>
            <pc:sldMk cId="0" sldId="281"/>
            <ac:spMk id="432" creationId="{00000000-0000-0000-0000-000000000000}"/>
          </ac:spMkLst>
        </pc:spChg>
      </pc:sldChg>
      <pc:sldChg chg="modSp">
        <pc:chgData name="Ellison, Kathleen" userId="S::ellisonk@umsystem.edu::8c903ec7-8eb4-477e-af67-0f382f26d491" providerId="AD" clId="Web-{5740115A-7270-498A-EF6B-053AEE87A0EE}" dt="2023-02-21T18:50:34.672" v="1155" actId="20577"/>
        <pc:sldMkLst>
          <pc:docMk/>
          <pc:sldMk cId="0" sldId="282"/>
        </pc:sldMkLst>
        <pc:spChg chg="mod">
          <ac:chgData name="Ellison, Kathleen" userId="S::ellisonk@umsystem.edu::8c903ec7-8eb4-477e-af67-0f382f26d491" providerId="AD" clId="Web-{5740115A-7270-498A-EF6B-053AEE87A0EE}" dt="2023-02-21T18:50:34.672" v="1155" actId="20577"/>
          <ac:spMkLst>
            <pc:docMk/>
            <pc:sldMk cId="0" sldId="282"/>
            <ac:spMk id="451" creationId="{00000000-0000-0000-0000-000000000000}"/>
          </ac:spMkLst>
        </pc:spChg>
      </pc:sldChg>
      <pc:sldChg chg="modSp">
        <pc:chgData name="Ellison, Kathleen" userId="S::ellisonk@umsystem.edu::8c903ec7-8eb4-477e-af67-0f382f26d491" providerId="AD" clId="Web-{5740115A-7270-498A-EF6B-053AEE87A0EE}" dt="2023-02-21T18:51:49.847" v="1162" actId="20577"/>
        <pc:sldMkLst>
          <pc:docMk/>
          <pc:sldMk cId="0" sldId="285"/>
        </pc:sldMkLst>
        <pc:spChg chg="mod">
          <ac:chgData name="Ellison, Kathleen" userId="S::ellisonk@umsystem.edu::8c903ec7-8eb4-477e-af67-0f382f26d491" providerId="AD" clId="Web-{5740115A-7270-498A-EF6B-053AEE87A0EE}" dt="2023-02-21T18:51:49.847" v="1162" actId="20577"/>
          <ac:spMkLst>
            <pc:docMk/>
            <pc:sldMk cId="0" sldId="285"/>
            <ac:spMk id="512" creationId="{00000000-0000-0000-0000-000000000000}"/>
          </ac:spMkLst>
        </pc:spChg>
      </pc:sldChg>
      <pc:sldChg chg="modNotes">
        <pc:chgData name="Ellison, Kathleen" userId="S::ellisonk@umsystem.edu::8c903ec7-8eb4-477e-af67-0f382f26d491" providerId="AD" clId="Web-{5740115A-7270-498A-EF6B-053AEE87A0EE}" dt="2023-02-21T19:00:31.491" v="1231"/>
        <pc:sldMkLst>
          <pc:docMk/>
          <pc:sldMk cId="0" sldId="286"/>
        </pc:sldMkLst>
      </pc:sldChg>
      <pc:sldChg chg="delAnim">
        <pc:chgData name="Ellison, Kathleen" userId="S::ellisonk@umsystem.edu::8c903ec7-8eb4-477e-af67-0f382f26d491" providerId="AD" clId="Web-{5740115A-7270-498A-EF6B-053AEE87A0EE}" dt="2023-02-21T18:52:39.942" v="1174"/>
        <pc:sldMkLst>
          <pc:docMk/>
          <pc:sldMk cId="0" sldId="289"/>
        </pc:sldMkLst>
      </pc:sldChg>
      <pc:sldChg chg="delAnim">
        <pc:chgData name="Ellison, Kathleen" userId="S::ellisonk@umsystem.edu::8c903ec7-8eb4-477e-af67-0f382f26d491" providerId="AD" clId="Web-{5740115A-7270-498A-EF6B-053AEE87A0EE}" dt="2023-02-21T18:53:28.303" v="1189"/>
        <pc:sldMkLst>
          <pc:docMk/>
          <pc:sldMk cId="0" sldId="290"/>
        </pc:sldMkLst>
      </pc:sldChg>
      <pc:sldChg chg="delAnim">
        <pc:chgData name="Ellison, Kathleen" userId="S::ellisonk@umsystem.edu::8c903ec7-8eb4-477e-af67-0f382f26d491" providerId="AD" clId="Web-{5740115A-7270-498A-EF6B-053AEE87A0EE}" dt="2023-02-21T18:53:50.773" v="1198"/>
        <pc:sldMkLst>
          <pc:docMk/>
          <pc:sldMk cId="0" sldId="291"/>
        </pc:sldMkLst>
      </pc:sldChg>
      <pc:sldChg chg="delAnim">
        <pc:chgData name="Ellison, Kathleen" userId="S::ellisonk@umsystem.edu::8c903ec7-8eb4-477e-af67-0f382f26d491" providerId="AD" clId="Web-{5740115A-7270-498A-EF6B-053AEE87A0EE}" dt="2023-02-21T18:54:11.508" v="1204"/>
        <pc:sldMkLst>
          <pc:docMk/>
          <pc:sldMk cId="0" sldId="292"/>
        </pc:sldMkLst>
      </pc:sldChg>
      <pc:sldChg chg="delAnim">
        <pc:chgData name="Ellison, Kathleen" userId="S::ellisonk@umsystem.edu::8c903ec7-8eb4-477e-af67-0f382f26d491" providerId="AD" clId="Web-{5740115A-7270-498A-EF6B-053AEE87A0EE}" dt="2023-02-21T18:55:40.199" v="1226"/>
        <pc:sldMkLst>
          <pc:docMk/>
          <pc:sldMk cId="0" sldId="294"/>
        </pc:sldMkLst>
      </pc:sldChg>
      <pc:sldChg chg="modSp modNotes">
        <pc:chgData name="Ellison, Kathleen" userId="S::ellisonk@umsystem.edu::8c903ec7-8eb4-477e-af67-0f382f26d491" providerId="AD" clId="Web-{5740115A-7270-498A-EF6B-053AEE87A0EE}" dt="2023-02-21T19:16:02.495" v="2068"/>
        <pc:sldMkLst>
          <pc:docMk/>
          <pc:sldMk cId="0" sldId="295"/>
        </pc:sldMkLst>
        <pc:spChg chg="mod">
          <ac:chgData name="Ellison, Kathleen" userId="S::ellisonk@umsystem.edu::8c903ec7-8eb4-477e-af67-0f382f26d491" providerId="AD" clId="Web-{5740115A-7270-498A-EF6B-053AEE87A0EE}" dt="2023-02-21T19:11:03.218" v="1346" actId="20577"/>
          <ac:spMkLst>
            <pc:docMk/>
            <pc:sldMk cId="0" sldId="295"/>
            <ac:spMk id="11" creationId="{EEC15A48-021A-7E3C-D831-CD4BE84D9938}"/>
          </ac:spMkLst>
        </pc:spChg>
      </pc:sldChg>
      <pc:sldChg chg="delAnim">
        <pc:chgData name="Ellison, Kathleen" userId="S::ellisonk@umsystem.edu::8c903ec7-8eb4-477e-af67-0f382f26d491" providerId="AD" clId="Web-{5740115A-7270-498A-EF6B-053AEE87A0EE}" dt="2023-02-21T18:53:00.771" v="1180"/>
        <pc:sldMkLst>
          <pc:docMk/>
          <pc:sldMk cId="773975196" sldId="302"/>
        </pc:sldMkLst>
      </pc:sldChg>
      <pc:sldChg chg="delAnim">
        <pc:chgData name="Ellison, Kathleen" userId="S::ellisonk@umsystem.edu::8c903ec7-8eb4-477e-af67-0f382f26d491" providerId="AD" clId="Web-{5740115A-7270-498A-EF6B-053AEE87A0EE}" dt="2023-02-21T18:54:56.416" v="1210"/>
        <pc:sldMkLst>
          <pc:docMk/>
          <pc:sldMk cId="1630585463" sldId="303"/>
        </pc:sldMkLst>
      </pc:sldChg>
      <pc:sldChg chg="addSp delSp modSp modNotes">
        <pc:chgData name="Ellison, Kathleen" userId="S::ellisonk@umsystem.edu::8c903ec7-8eb4-477e-af67-0f382f26d491" providerId="AD" clId="Web-{5740115A-7270-498A-EF6B-053AEE87A0EE}" dt="2023-02-21T18:34:03.588" v="123"/>
        <pc:sldMkLst>
          <pc:docMk/>
          <pc:sldMk cId="1634431370" sldId="304"/>
        </pc:sldMkLst>
        <pc:spChg chg="add del mod">
          <ac:chgData name="Ellison, Kathleen" userId="S::ellisonk@umsystem.edu::8c903ec7-8eb4-477e-af67-0f382f26d491" providerId="AD" clId="Web-{5740115A-7270-498A-EF6B-053AEE87A0EE}" dt="2023-02-21T18:30:35.205" v="19"/>
          <ac:spMkLst>
            <pc:docMk/>
            <pc:sldMk cId="1634431370" sldId="304"/>
            <ac:spMk id="4" creationId="{FB89185F-3A4E-243A-2167-220AFAB34151}"/>
          </ac:spMkLst>
        </pc:spChg>
      </pc:sldChg>
      <pc:sldChg chg="modNotes">
        <pc:chgData name="Ellison, Kathleen" userId="S::ellisonk@umsystem.edu::8c903ec7-8eb4-477e-af67-0f382f26d491" providerId="AD" clId="Web-{5740115A-7270-498A-EF6B-053AEE87A0EE}" dt="2023-02-21T19:10:37.748" v="1343"/>
        <pc:sldMkLst>
          <pc:docMk/>
          <pc:sldMk cId="1622174552" sldId="306"/>
        </pc:sldMkLst>
      </pc:sldChg>
    </pc:docChg>
  </pc:docChgLst>
  <pc:docChgLst>
    <pc:chgData name="Ellison, Kathleen" userId="S::ellisonk@umsystem.edu::8c903ec7-8eb4-477e-af67-0f382f26d491" providerId="AD" clId="Web-{976F3696-5BAB-1740-6AE4-A53EEB184196}"/>
    <pc:docChg chg="modSld">
      <pc:chgData name="Ellison, Kathleen" userId="S::ellisonk@umsystem.edu::8c903ec7-8eb4-477e-af67-0f382f26d491" providerId="AD" clId="Web-{976F3696-5BAB-1740-6AE4-A53EEB184196}" dt="2023-03-20T20:08:17.902" v="169"/>
      <pc:docMkLst>
        <pc:docMk/>
      </pc:docMkLst>
      <pc:sldChg chg="delAnim">
        <pc:chgData name="Ellison, Kathleen" userId="S::ellisonk@umsystem.edu::8c903ec7-8eb4-477e-af67-0f382f26d491" providerId="AD" clId="Web-{976F3696-5BAB-1740-6AE4-A53EEB184196}" dt="2023-03-20T18:58:13.388" v="27"/>
        <pc:sldMkLst>
          <pc:docMk/>
          <pc:sldMk cId="0" sldId="259"/>
        </pc:sldMkLst>
      </pc:sldChg>
      <pc:sldChg chg="addSp modSp addAnim delAnim modAnim">
        <pc:chgData name="Ellison, Kathleen" userId="S::ellisonk@umsystem.edu::8c903ec7-8eb4-477e-af67-0f382f26d491" providerId="AD" clId="Web-{976F3696-5BAB-1740-6AE4-A53EEB184196}" dt="2023-03-20T19:50:56.818" v="151"/>
        <pc:sldMkLst>
          <pc:docMk/>
          <pc:sldMk cId="0" sldId="261"/>
        </pc:sldMkLst>
        <pc:spChg chg="add mod">
          <ac:chgData name="Ellison, Kathleen" userId="S::ellisonk@umsystem.edu::8c903ec7-8eb4-477e-af67-0f382f26d491" providerId="AD" clId="Web-{976F3696-5BAB-1740-6AE4-A53EEB184196}" dt="2023-03-20T19:50:51.521" v="149" actId="20577"/>
          <ac:spMkLst>
            <pc:docMk/>
            <pc:sldMk cId="0" sldId="261"/>
            <ac:spMk id="4" creationId="{BADC4975-617E-7266-FC69-2B7FB4CE9C72}"/>
          </ac:spMkLst>
        </pc:spChg>
        <pc:spChg chg="mod">
          <ac:chgData name="Ellison, Kathleen" userId="S::ellisonk@umsystem.edu::8c903ec7-8eb4-477e-af67-0f382f26d491" providerId="AD" clId="Web-{976F3696-5BAB-1740-6AE4-A53EEB184196}" dt="2023-03-20T19:48:48.376" v="128" actId="14100"/>
          <ac:spMkLst>
            <pc:docMk/>
            <pc:sldMk cId="0" sldId="261"/>
            <ac:spMk id="164" creationId="{00000000-0000-0000-0000-000000000000}"/>
          </ac:spMkLst>
        </pc:spChg>
      </pc:sldChg>
      <pc:sldChg chg="modSp delAnim">
        <pc:chgData name="Ellison, Kathleen" userId="S::ellisonk@umsystem.edu::8c903ec7-8eb4-477e-af67-0f382f26d491" providerId="AD" clId="Web-{976F3696-5BAB-1740-6AE4-A53EEB184196}" dt="2023-03-20T19:52:49.932" v="154" actId="14100"/>
        <pc:sldMkLst>
          <pc:docMk/>
          <pc:sldMk cId="0" sldId="264"/>
        </pc:sldMkLst>
        <pc:spChg chg="mod">
          <ac:chgData name="Ellison, Kathleen" userId="S::ellisonk@umsystem.edu::8c903ec7-8eb4-477e-af67-0f382f26d491" providerId="AD" clId="Web-{976F3696-5BAB-1740-6AE4-A53EEB184196}" dt="2023-03-20T19:52:49.932" v="154" actId="14100"/>
          <ac:spMkLst>
            <pc:docMk/>
            <pc:sldMk cId="0" sldId="264"/>
            <ac:spMk id="194" creationId="{00000000-0000-0000-0000-000000000000}"/>
          </ac:spMkLst>
        </pc:spChg>
      </pc:sldChg>
      <pc:sldChg chg="delAnim">
        <pc:chgData name="Ellison, Kathleen" userId="S::ellisonk@umsystem.edu::8c903ec7-8eb4-477e-af67-0f382f26d491" providerId="AD" clId="Web-{976F3696-5BAB-1740-6AE4-A53EEB184196}" dt="2023-03-20T19:53:48.715" v="155"/>
        <pc:sldMkLst>
          <pc:docMk/>
          <pc:sldMk cId="0" sldId="268"/>
        </pc:sldMkLst>
      </pc:sldChg>
      <pc:sldChg chg="modSp">
        <pc:chgData name="Ellison, Kathleen" userId="S::ellisonk@umsystem.edu::8c903ec7-8eb4-477e-af67-0f382f26d491" providerId="AD" clId="Web-{976F3696-5BAB-1740-6AE4-A53EEB184196}" dt="2023-03-20T19:24:03.073" v="43" actId="14100"/>
        <pc:sldMkLst>
          <pc:docMk/>
          <pc:sldMk cId="0" sldId="273"/>
        </pc:sldMkLst>
        <pc:spChg chg="mod">
          <ac:chgData name="Ellison, Kathleen" userId="S::ellisonk@umsystem.edu::8c903ec7-8eb4-477e-af67-0f382f26d491" providerId="AD" clId="Web-{976F3696-5BAB-1740-6AE4-A53EEB184196}" dt="2023-03-20T19:24:03.073" v="43" actId="14100"/>
          <ac:spMkLst>
            <pc:docMk/>
            <pc:sldMk cId="0" sldId="273"/>
            <ac:spMk id="301" creationId="{00000000-0000-0000-0000-000000000000}"/>
          </ac:spMkLst>
        </pc:spChg>
      </pc:sldChg>
      <pc:sldChg chg="addSp modSp modNotes">
        <pc:chgData name="Ellison, Kathleen" userId="S::ellisonk@umsystem.edu::8c903ec7-8eb4-477e-af67-0f382f26d491" providerId="AD" clId="Web-{976F3696-5BAB-1740-6AE4-A53EEB184196}" dt="2023-03-20T19:25:59.139" v="45"/>
        <pc:sldMkLst>
          <pc:docMk/>
          <pc:sldMk cId="0" sldId="279"/>
        </pc:sldMkLst>
        <pc:spChg chg="add mod">
          <ac:chgData name="Ellison, Kathleen" userId="S::ellisonk@umsystem.edu::8c903ec7-8eb4-477e-af67-0f382f26d491" providerId="AD" clId="Web-{976F3696-5BAB-1740-6AE4-A53EEB184196}" dt="2023-03-20T18:45:44.859" v="24" actId="14100"/>
          <ac:spMkLst>
            <pc:docMk/>
            <pc:sldMk cId="0" sldId="279"/>
            <ac:spMk id="3" creationId="{2D13BE89-2497-3AB6-D031-637D48376D83}"/>
          </ac:spMkLst>
        </pc:spChg>
        <pc:spChg chg="mod">
          <ac:chgData name="Ellison, Kathleen" userId="S::ellisonk@umsystem.edu::8c903ec7-8eb4-477e-af67-0f382f26d491" providerId="AD" clId="Web-{976F3696-5BAB-1740-6AE4-A53EEB184196}" dt="2023-03-20T18:44:24.358" v="10" actId="1076"/>
          <ac:spMkLst>
            <pc:docMk/>
            <pc:sldMk cId="0" sldId="279"/>
            <ac:spMk id="381" creationId="{00000000-0000-0000-0000-000000000000}"/>
          </ac:spMkLst>
        </pc:spChg>
        <pc:spChg chg="mod">
          <ac:chgData name="Ellison, Kathleen" userId="S::ellisonk@umsystem.edu::8c903ec7-8eb4-477e-af67-0f382f26d491" providerId="AD" clId="Web-{976F3696-5BAB-1740-6AE4-A53EEB184196}" dt="2023-03-20T18:44:32.405" v="11" actId="1076"/>
          <ac:spMkLst>
            <pc:docMk/>
            <pc:sldMk cId="0" sldId="279"/>
            <ac:spMk id="383" creationId="{00000000-0000-0000-0000-000000000000}"/>
          </ac:spMkLst>
        </pc:spChg>
      </pc:sldChg>
      <pc:sldChg chg="delSp modSp delAnim">
        <pc:chgData name="Ellison, Kathleen" userId="S::ellisonk@umsystem.edu::8c903ec7-8eb4-477e-af67-0f382f26d491" providerId="AD" clId="Web-{976F3696-5BAB-1740-6AE4-A53EEB184196}" dt="2023-03-20T19:27:05.236" v="56" actId="14100"/>
        <pc:sldMkLst>
          <pc:docMk/>
          <pc:sldMk cId="0" sldId="280"/>
        </pc:sldMkLst>
        <pc:spChg chg="mod">
          <ac:chgData name="Ellison, Kathleen" userId="S::ellisonk@umsystem.edu::8c903ec7-8eb4-477e-af67-0f382f26d491" providerId="AD" clId="Web-{976F3696-5BAB-1740-6AE4-A53EEB184196}" dt="2023-03-20T19:27:05.236" v="56" actId="14100"/>
          <ac:spMkLst>
            <pc:docMk/>
            <pc:sldMk cId="0" sldId="280"/>
            <ac:spMk id="410" creationId="{00000000-0000-0000-0000-000000000000}"/>
          </ac:spMkLst>
        </pc:spChg>
        <pc:spChg chg="del">
          <ac:chgData name="Ellison, Kathleen" userId="S::ellisonk@umsystem.edu::8c903ec7-8eb4-477e-af67-0f382f26d491" providerId="AD" clId="Web-{976F3696-5BAB-1740-6AE4-A53EEB184196}" dt="2023-03-20T19:26:45.079" v="52"/>
          <ac:spMkLst>
            <pc:docMk/>
            <pc:sldMk cId="0" sldId="280"/>
            <ac:spMk id="412" creationId="{00000000-0000-0000-0000-000000000000}"/>
          </ac:spMkLst>
        </pc:spChg>
      </pc:sldChg>
      <pc:sldChg chg="modSp">
        <pc:chgData name="Ellison, Kathleen" userId="S::ellisonk@umsystem.edu::8c903ec7-8eb4-477e-af67-0f382f26d491" providerId="AD" clId="Web-{976F3696-5BAB-1740-6AE4-A53EEB184196}" dt="2023-03-20T19:33:02.170" v="76" actId="1076"/>
        <pc:sldMkLst>
          <pc:docMk/>
          <pc:sldMk cId="0" sldId="281"/>
        </pc:sldMkLst>
        <pc:spChg chg="mod">
          <ac:chgData name="Ellison, Kathleen" userId="S::ellisonk@umsystem.edu::8c903ec7-8eb4-477e-af67-0f382f26d491" providerId="AD" clId="Web-{976F3696-5BAB-1740-6AE4-A53EEB184196}" dt="2023-03-20T19:32:57.342" v="75" actId="1076"/>
          <ac:spMkLst>
            <pc:docMk/>
            <pc:sldMk cId="0" sldId="281"/>
            <ac:spMk id="3" creationId="{7050F9A1-CCB3-D798-0100-79B85E6E60BD}"/>
          </ac:spMkLst>
        </pc:spChg>
        <pc:spChg chg="mod">
          <ac:chgData name="Ellison, Kathleen" userId="S::ellisonk@umsystem.edu::8c903ec7-8eb4-477e-af67-0f382f26d491" providerId="AD" clId="Web-{976F3696-5BAB-1740-6AE4-A53EEB184196}" dt="2023-03-20T19:32:40.998" v="74" actId="14100"/>
          <ac:spMkLst>
            <pc:docMk/>
            <pc:sldMk cId="0" sldId="281"/>
            <ac:spMk id="431" creationId="{00000000-0000-0000-0000-000000000000}"/>
          </ac:spMkLst>
        </pc:spChg>
        <pc:spChg chg="mod">
          <ac:chgData name="Ellison, Kathleen" userId="S::ellisonk@umsystem.edu::8c903ec7-8eb4-477e-af67-0f382f26d491" providerId="AD" clId="Web-{976F3696-5BAB-1740-6AE4-A53EEB184196}" dt="2023-03-20T19:33:02.170" v="76" actId="1076"/>
          <ac:spMkLst>
            <pc:docMk/>
            <pc:sldMk cId="0" sldId="281"/>
            <ac:spMk id="438" creationId="{00000000-0000-0000-0000-000000000000}"/>
          </ac:spMkLst>
        </pc:spChg>
      </pc:sldChg>
      <pc:sldChg chg="delAnim">
        <pc:chgData name="Ellison, Kathleen" userId="S::ellisonk@umsystem.edu::8c903ec7-8eb4-477e-af67-0f382f26d491" providerId="AD" clId="Web-{976F3696-5BAB-1740-6AE4-A53EEB184196}" dt="2023-03-20T19:58:30.459" v="162"/>
        <pc:sldMkLst>
          <pc:docMk/>
          <pc:sldMk cId="0" sldId="282"/>
        </pc:sldMkLst>
      </pc:sldChg>
      <pc:sldChg chg="modSp">
        <pc:chgData name="Ellison, Kathleen" userId="S::ellisonk@umsystem.edu::8c903ec7-8eb4-477e-af67-0f382f26d491" providerId="AD" clId="Web-{976F3696-5BAB-1740-6AE4-A53EEB184196}" dt="2023-03-20T19:35:27.847" v="78" actId="1076"/>
        <pc:sldMkLst>
          <pc:docMk/>
          <pc:sldMk cId="0" sldId="284"/>
        </pc:sldMkLst>
        <pc:spChg chg="mod">
          <ac:chgData name="Ellison, Kathleen" userId="S::ellisonk@umsystem.edu::8c903ec7-8eb4-477e-af67-0f382f26d491" providerId="AD" clId="Web-{976F3696-5BAB-1740-6AE4-A53EEB184196}" dt="2023-03-20T19:35:27.847" v="78" actId="1076"/>
          <ac:spMkLst>
            <pc:docMk/>
            <pc:sldMk cId="0" sldId="284"/>
            <ac:spMk id="487" creationId="{00000000-0000-0000-0000-000000000000}"/>
          </ac:spMkLst>
        </pc:spChg>
        <pc:grpChg chg="mod">
          <ac:chgData name="Ellison, Kathleen" userId="S::ellisonk@umsystem.edu::8c903ec7-8eb4-477e-af67-0f382f26d491" providerId="AD" clId="Web-{976F3696-5BAB-1740-6AE4-A53EEB184196}" dt="2023-03-20T19:35:22.441" v="77" actId="1076"/>
          <ac:grpSpMkLst>
            <pc:docMk/>
            <pc:sldMk cId="0" sldId="284"/>
            <ac:grpSpMk id="493" creationId="{00000000-0000-0000-0000-000000000000}"/>
          </ac:grpSpMkLst>
        </pc:grpChg>
      </pc:sldChg>
      <pc:sldChg chg="delAnim">
        <pc:chgData name="Ellison, Kathleen" userId="S::ellisonk@umsystem.edu::8c903ec7-8eb4-477e-af67-0f382f26d491" providerId="AD" clId="Web-{976F3696-5BAB-1740-6AE4-A53EEB184196}" dt="2023-03-20T20:08:17.902" v="169"/>
        <pc:sldMkLst>
          <pc:docMk/>
          <pc:sldMk cId="0" sldId="293"/>
        </pc:sldMkLst>
      </pc:sldChg>
      <pc:sldChg chg="modSp">
        <pc:chgData name="Ellison, Kathleen" userId="S::ellisonk@umsystem.edu::8c903ec7-8eb4-477e-af67-0f382f26d491" providerId="AD" clId="Web-{976F3696-5BAB-1740-6AE4-A53EEB184196}" dt="2023-03-20T19:40:19.545" v="114" actId="20577"/>
        <pc:sldMkLst>
          <pc:docMk/>
          <pc:sldMk cId="0" sldId="294"/>
        </pc:sldMkLst>
        <pc:spChg chg="mod">
          <ac:chgData name="Ellison, Kathleen" userId="S::ellisonk@umsystem.edu::8c903ec7-8eb4-477e-af67-0f382f26d491" providerId="AD" clId="Web-{976F3696-5BAB-1740-6AE4-A53EEB184196}" dt="2023-03-20T19:40:08.154" v="113" actId="14100"/>
          <ac:spMkLst>
            <pc:docMk/>
            <pc:sldMk cId="0" sldId="294"/>
            <ac:spMk id="724" creationId="{00000000-0000-0000-0000-000000000000}"/>
          </ac:spMkLst>
        </pc:spChg>
        <pc:spChg chg="mod">
          <ac:chgData name="Ellison, Kathleen" userId="S::ellisonk@umsystem.edu::8c903ec7-8eb4-477e-af67-0f382f26d491" providerId="AD" clId="Web-{976F3696-5BAB-1740-6AE4-A53EEB184196}" dt="2023-03-20T19:40:19.545" v="114" actId="20577"/>
          <ac:spMkLst>
            <pc:docMk/>
            <pc:sldMk cId="0" sldId="294"/>
            <ac:spMk id="753" creationId="{00000000-0000-0000-0000-000000000000}"/>
          </ac:spMkLst>
        </pc:spChg>
      </pc:sldChg>
      <pc:sldChg chg="modSp">
        <pc:chgData name="Ellison, Kathleen" userId="S::ellisonk@umsystem.edu::8c903ec7-8eb4-477e-af67-0f382f26d491" providerId="AD" clId="Web-{976F3696-5BAB-1740-6AE4-A53EEB184196}" dt="2023-03-20T19:45:57.932" v="117" actId="20577"/>
        <pc:sldMkLst>
          <pc:docMk/>
          <pc:sldMk cId="0" sldId="296"/>
        </pc:sldMkLst>
        <pc:spChg chg="mod">
          <ac:chgData name="Ellison, Kathleen" userId="S::ellisonk@umsystem.edu::8c903ec7-8eb4-477e-af67-0f382f26d491" providerId="AD" clId="Web-{976F3696-5BAB-1740-6AE4-A53EEB184196}" dt="2023-03-20T19:45:57.932" v="117" actId="20577"/>
          <ac:spMkLst>
            <pc:docMk/>
            <pc:sldMk cId="0" sldId="296"/>
            <ac:spMk id="769" creationId="{00000000-0000-0000-0000-000000000000}"/>
          </ac:spMkLst>
        </pc:spChg>
      </pc:sldChg>
      <pc:sldChg chg="modSp">
        <pc:chgData name="Ellison, Kathleen" userId="S::ellisonk@umsystem.edu::8c903ec7-8eb4-477e-af67-0f382f26d491" providerId="AD" clId="Web-{976F3696-5BAB-1740-6AE4-A53EEB184196}" dt="2023-03-20T19:45:50.479" v="116" actId="20577"/>
        <pc:sldMkLst>
          <pc:docMk/>
          <pc:sldMk cId="0" sldId="297"/>
        </pc:sldMkLst>
        <pc:spChg chg="mod">
          <ac:chgData name="Ellison, Kathleen" userId="S::ellisonk@umsystem.edu::8c903ec7-8eb4-477e-af67-0f382f26d491" providerId="AD" clId="Web-{976F3696-5BAB-1740-6AE4-A53EEB184196}" dt="2023-03-20T19:45:50.479" v="116" actId="20577"/>
          <ac:spMkLst>
            <pc:docMk/>
            <pc:sldMk cId="0" sldId="297"/>
            <ac:spMk id="777" creationId="{00000000-0000-0000-0000-000000000000}"/>
          </ac:spMkLst>
        </pc:spChg>
      </pc:sldChg>
      <pc:sldChg chg="modSp">
        <pc:chgData name="Ellison, Kathleen" userId="S::ellisonk@umsystem.edu::8c903ec7-8eb4-477e-af67-0f382f26d491" providerId="AD" clId="Web-{976F3696-5BAB-1740-6AE4-A53EEB184196}" dt="2023-03-20T19:45:42.588" v="115" actId="20577"/>
        <pc:sldMkLst>
          <pc:docMk/>
          <pc:sldMk cId="0" sldId="298"/>
        </pc:sldMkLst>
        <pc:spChg chg="mod">
          <ac:chgData name="Ellison, Kathleen" userId="S::ellisonk@umsystem.edu::8c903ec7-8eb4-477e-af67-0f382f26d491" providerId="AD" clId="Web-{976F3696-5BAB-1740-6AE4-A53EEB184196}" dt="2023-03-20T19:45:42.588" v="115" actId="20577"/>
          <ac:spMkLst>
            <pc:docMk/>
            <pc:sldMk cId="0" sldId="298"/>
            <ac:spMk id="785" creationId="{00000000-0000-0000-0000-000000000000}"/>
          </ac:spMkLst>
        </pc:spChg>
      </pc:sldChg>
      <pc:sldChg chg="delAnim modNotes">
        <pc:chgData name="Ellison, Kathleen" userId="S::ellisonk@umsystem.edu::8c903ec7-8eb4-477e-af67-0f382f26d491" providerId="AD" clId="Web-{976F3696-5BAB-1740-6AE4-A53EEB184196}" dt="2023-03-20T19:55:58.704" v="158"/>
        <pc:sldMkLst>
          <pc:docMk/>
          <pc:sldMk cId="1988254320" sldId="299"/>
        </pc:sldMkLst>
      </pc:sldChg>
      <pc:sldChg chg="addAnim delAnim modAnim">
        <pc:chgData name="Ellison, Kathleen" userId="S::ellisonk@umsystem.edu::8c903ec7-8eb4-477e-af67-0f382f26d491" providerId="AD" clId="Web-{976F3696-5BAB-1740-6AE4-A53EEB184196}" dt="2023-03-20T19:30:18.774" v="68"/>
        <pc:sldMkLst>
          <pc:docMk/>
          <pc:sldMk cId="3737270695" sldId="301"/>
        </pc:sldMkLst>
      </pc:sldChg>
      <pc:sldChg chg="delSp modSp delAnim">
        <pc:chgData name="Ellison, Kathleen" userId="S::ellisonk@umsystem.edu::8c903ec7-8eb4-477e-af67-0f382f26d491" providerId="AD" clId="Web-{976F3696-5BAB-1740-6AE4-A53EEB184196}" dt="2023-03-20T19:27:53.331" v="63" actId="1076"/>
        <pc:sldMkLst>
          <pc:docMk/>
          <pc:sldMk cId="3319995986" sldId="308"/>
        </pc:sldMkLst>
        <pc:spChg chg="del">
          <ac:chgData name="Ellison, Kathleen" userId="S::ellisonk@umsystem.edu::8c903ec7-8eb4-477e-af67-0f382f26d491" providerId="AD" clId="Web-{976F3696-5BAB-1740-6AE4-A53EEB184196}" dt="2023-03-20T19:27:35.269" v="61"/>
          <ac:spMkLst>
            <pc:docMk/>
            <pc:sldMk cId="3319995986" sldId="308"/>
            <ac:spMk id="412" creationId="{00000000-0000-0000-0000-000000000000}"/>
          </ac:spMkLst>
        </pc:spChg>
        <pc:spChg chg="mod">
          <ac:chgData name="Ellison, Kathleen" userId="S::ellisonk@umsystem.edu::8c903ec7-8eb4-477e-af67-0f382f26d491" providerId="AD" clId="Web-{976F3696-5BAB-1740-6AE4-A53EEB184196}" dt="2023-03-20T19:27:53.331" v="63" actId="1076"/>
          <ac:spMkLst>
            <pc:docMk/>
            <pc:sldMk cId="3319995986" sldId="308"/>
            <ac:spMk id="413" creationId="{00000000-0000-0000-0000-000000000000}"/>
          </ac:spMkLst>
        </pc:spChg>
      </pc:sldChg>
    </pc:docChg>
  </pc:docChgLst>
  <pc:docChgLst>
    <pc:chgData name="Ellison, Katie" userId="S::ellisonk@umsystem.edu::8c903ec7-8eb4-477e-af67-0f382f26d491" providerId="AD" clId="Web-{71A82EC5-2957-E24A-F837-43B28C5292AC}"/>
    <pc:docChg chg="modSld">
      <pc:chgData name="Ellison, Katie" userId="S::ellisonk@umsystem.edu::8c903ec7-8eb4-477e-af67-0f382f26d491" providerId="AD" clId="Web-{71A82EC5-2957-E24A-F837-43B28C5292AC}" dt="2023-04-06T18:26:32.157" v="14"/>
      <pc:docMkLst>
        <pc:docMk/>
      </pc:docMkLst>
      <pc:sldChg chg="modNotes">
        <pc:chgData name="Ellison, Katie" userId="S::ellisonk@umsystem.edu::8c903ec7-8eb4-477e-af67-0f382f26d491" providerId="AD" clId="Web-{71A82EC5-2957-E24A-F837-43B28C5292AC}" dt="2023-04-06T18:25:29.249" v="1"/>
        <pc:sldMkLst>
          <pc:docMk/>
          <pc:sldMk cId="1634431370" sldId="304"/>
        </pc:sldMkLst>
      </pc:sldChg>
      <pc:sldChg chg="addSp delSp modSp modNotes">
        <pc:chgData name="Ellison, Katie" userId="S::ellisonk@umsystem.edu::8c903ec7-8eb4-477e-af67-0f382f26d491" providerId="AD" clId="Web-{71A82EC5-2957-E24A-F837-43B28C5292AC}" dt="2023-04-06T18:26:32.157" v="14"/>
        <pc:sldMkLst>
          <pc:docMk/>
          <pc:sldMk cId="1622174552" sldId="306"/>
        </pc:sldMkLst>
        <pc:spChg chg="add del mod">
          <ac:chgData name="Ellison, Katie" userId="S::ellisonk@umsystem.edu::8c903ec7-8eb4-477e-af67-0f382f26d491" providerId="AD" clId="Web-{71A82EC5-2957-E24A-F837-43B28C5292AC}" dt="2023-04-06T18:25:58.921" v="5"/>
          <ac:spMkLst>
            <pc:docMk/>
            <pc:sldMk cId="1622174552" sldId="306"/>
            <ac:spMk id="3" creationId="{4B3B7338-E3DD-FA68-0466-AD769C8FAA70}"/>
          </ac:spMkLst>
        </pc:spChg>
      </pc:sldChg>
    </pc:docChg>
  </pc:docChgLst>
  <pc:docChgLst>
    <pc:chgData name="Ellison, Katie" userId="S::ellisonk@umsystem.edu::8c903ec7-8eb4-477e-af67-0f382f26d491" providerId="AD" clId="Web-{28E76FAF-F2A9-4647-A123-FB7F945E86AC}"/>
    <pc:docChg chg="modSld">
      <pc:chgData name="Ellison, Katie" userId="S::ellisonk@umsystem.edu::8c903ec7-8eb4-477e-af67-0f382f26d491" providerId="AD" clId="Web-{28E76FAF-F2A9-4647-A123-FB7F945E86AC}" dt="2023-03-31T17:24:32.915" v="28" actId="14100"/>
      <pc:docMkLst>
        <pc:docMk/>
      </pc:docMkLst>
      <pc:sldChg chg="modSp">
        <pc:chgData name="Ellison, Katie" userId="S::ellisonk@umsystem.edu::8c903ec7-8eb4-477e-af67-0f382f26d491" providerId="AD" clId="Web-{28E76FAF-F2A9-4647-A123-FB7F945E86AC}" dt="2023-03-31T17:22:45.817" v="1" actId="1076"/>
        <pc:sldMkLst>
          <pc:docMk/>
          <pc:sldMk cId="0" sldId="283"/>
        </pc:sldMkLst>
        <pc:spChg chg="mod">
          <ac:chgData name="Ellison, Katie" userId="S::ellisonk@umsystem.edu::8c903ec7-8eb4-477e-af67-0f382f26d491" providerId="AD" clId="Web-{28E76FAF-F2A9-4647-A123-FB7F945E86AC}" dt="2023-03-31T17:22:45.817" v="1" actId="1076"/>
          <ac:spMkLst>
            <pc:docMk/>
            <pc:sldMk cId="0" sldId="283"/>
            <ac:spMk id="465" creationId="{00000000-0000-0000-0000-000000000000}"/>
          </ac:spMkLst>
        </pc:spChg>
        <pc:grpChg chg="mod">
          <ac:chgData name="Ellison, Katie" userId="S::ellisonk@umsystem.edu::8c903ec7-8eb4-477e-af67-0f382f26d491" providerId="AD" clId="Web-{28E76FAF-F2A9-4647-A123-FB7F945E86AC}" dt="2023-03-31T17:22:41.082" v="0" actId="1076"/>
          <ac:grpSpMkLst>
            <pc:docMk/>
            <pc:sldMk cId="0" sldId="283"/>
            <ac:grpSpMk id="472" creationId="{00000000-0000-0000-0000-000000000000}"/>
          </ac:grpSpMkLst>
        </pc:grpChg>
      </pc:sldChg>
      <pc:sldChg chg="modSp">
        <pc:chgData name="Ellison, Katie" userId="S::ellisonk@umsystem.edu::8c903ec7-8eb4-477e-af67-0f382f26d491" providerId="AD" clId="Web-{28E76FAF-F2A9-4647-A123-FB7F945E86AC}" dt="2023-03-31T17:23:21.865" v="3" actId="14100"/>
        <pc:sldMkLst>
          <pc:docMk/>
          <pc:sldMk cId="0" sldId="290"/>
        </pc:sldMkLst>
        <pc:spChg chg="mod">
          <ac:chgData name="Ellison, Katie" userId="S::ellisonk@umsystem.edu::8c903ec7-8eb4-477e-af67-0f382f26d491" providerId="AD" clId="Web-{28E76FAF-F2A9-4647-A123-FB7F945E86AC}" dt="2023-03-31T17:23:21.865" v="3" actId="14100"/>
          <ac:spMkLst>
            <pc:docMk/>
            <pc:sldMk cId="0" sldId="290"/>
            <ac:spMk id="611" creationId="{00000000-0000-0000-0000-000000000000}"/>
          </ac:spMkLst>
        </pc:spChg>
      </pc:sldChg>
      <pc:sldChg chg="modSp">
        <pc:chgData name="Ellison, Katie" userId="S::ellisonk@umsystem.edu::8c903ec7-8eb4-477e-af67-0f382f26d491" providerId="AD" clId="Web-{28E76FAF-F2A9-4647-A123-FB7F945E86AC}" dt="2023-03-31T17:24:32.915" v="28" actId="14100"/>
        <pc:sldMkLst>
          <pc:docMk/>
          <pc:sldMk cId="0" sldId="291"/>
        </pc:sldMkLst>
        <pc:spChg chg="mod">
          <ac:chgData name="Ellison, Katie" userId="S::ellisonk@umsystem.edu::8c903ec7-8eb4-477e-af67-0f382f26d491" providerId="AD" clId="Web-{28E76FAF-F2A9-4647-A123-FB7F945E86AC}" dt="2023-03-31T17:24:32.915" v="28" actId="14100"/>
          <ac:spMkLst>
            <pc:docMk/>
            <pc:sldMk cId="0" sldId="291"/>
            <ac:spMk id="659" creationId="{00000000-0000-0000-0000-000000000000}"/>
          </ac:spMkLst>
        </pc:spChg>
      </pc:sldChg>
    </pc:docChg>
  </pc:docChgLst>
  <pc:docChgLst>
    <pc:chgData name="Ellison, Kathleen" userId="S::ellisonk@umsystem.edu::8c903ec7-8eb4-477e-af67-0f382f26d491" providerId="AD" clId="Web-{A243635D-3FB8-C138-9052-3ECD6F9A9B2E}"/>
    <pc:docChg chg="modSld">
      <pc:chgData name="Ellison, Kathleen" userId="S::ellisonk@umsystem.edu::8c903ec7-8eb4-477e-af67-0f382f26d491" providerId="AD" clId="Web-{A243635D-3FB8-C138-9052-3ECD6F9A9B2E}" dt="2023-02-17T18:19:20.122" v="94"/>
      <pc:docMkLst>
        <pc:docMk/>
      </pc:docMkLst>
      <pc:sldChg chg="modSp">
        <pc:chgData name="Ellison, Kathleen" userId="S::ellisonk@umsystem.edu::8c903ec7-8eb4-477e-af67-0f382f26d491" providerId="AD" clId="Web-{A243635D-3FB8-C138-9052-3ECD6F9A9B2E}" dt="2023-02-17T17:29:12.107" v="0" actId="1076"/>
        <pc:sldMkLst>
          <pc:docMk/>
          <pc:sldMk cId="0" sldId="258"/>
        </pc:sldMkLst>
        <pc:spChg chg="mod">
          <ac:chgData name="Ellison, Kathleen" userId="S::ellisonk@umsystem.edu::8c903ec7-8eb4-477e-af67-0f382f26d491" providerId="AD" clId="Web-{A243635D-3FB8-C138-9052-3ECD6F9A9B2E}" dt="2023-02-17T17:29:12.107" v="0" actId="1076"/>
          <ac:spMkLst>
            <pc:docMk/>
            <pc:sldMk cId="0" sldId="258"/>
            <ac:spMk id="129" creationId="{00000000-0000-0000-0000-000000000000}"/>
          </ac:spMkLst>
        </pc:spChg>
      </pc:sldChg>
      <pc:sldChg chg="addAnim modAnim">
        <pc:chgData name="Ellison, Kathleen" userId="S::ellisonk@umsystem.edu::8c903ec7-8eb4-477e-af67-0f382f26d491" providerId="AD" clId="Web-{A243635D-3FB8-C138-9052-3ECD6F9A9B2E}" dt="2023-02-17T17:30:50.825" v="4"/>
        <pc:sldMkLst>
          <pc:docMk/>
          <pc:sldMk cId="0" sldId="263"/>
        </pc:sldMkLst>
      </pc:sldChg>
      <pc:sldChg chg="addSp delSp modSp modTransition addAnim delAnim modAnim">
        <pc:chgData name="Ellison, Kathleen" userId="S::ellisonk@umsystem.edu::8c903ec7-8eb4-477e-af67-0f382f26d491" providerId="AD" clId="Web-{A243635D-3FB8-C138-9052-3ECD6F9A9B2E}" dt="2023-02-17T18:19:20.122" v="94"/>
        <pc:sldMkLst>
          <pc:docMk/>
          <pc:sldMk cId="0" sldId="265"/>
        </pc:sldMkLst>
        <pc:spChg chg="mod">
          <ac:chgData name="Ellison, Kathleen" userId="S::ellisonk@umsystem.edu::8c903ec7-8eb4-477e-af67-0f382f26d491" providerId="AD" clId="Web-{A243635D-3FB8-C138-9052-3ECD6F9A9B2E}" dt="2023-02-17T17:44:33.599" v="66" actId="1076"/>
          <ac:spMkLst>
            <pc:docMk/>
            <pc:sldMk cId="0" sldId="265"/>
            <ac:spMk id="2" creationId="{2C2C0AD3-A91F-7670-D337-AEEB6F06FB43}"/>
          </ac:spMkLst>
        </pc:spChg>
        <pc:spChg chg="add del mod">
          <ac:chgData name="Ellison, Kathleen" userId="S::ellisonk@umsystem.edu::8c903ec7-8eb4-477e-af67-0f382f26d491" providerId="AD" clId="Web-{A243635D-3FB8-C138-9052-3ECD6F9A9B2E}" dt="2023-02-17T18:18:33.606" v="88"/>
          <ac:spMkLst>
            <pc:docMk/>
            <pc:sldMk cId="0" sldId="265"/>
            <ac:spMk id="7" creationId="{015AF434-3ECE-EB79-41F4-64FD659DAB37}"/>
          </ac:spMkLst>
        </pc:spChg>
        <pc:spChg chg="add del">
          <ac:chgData name="Ellison, Kathleen" userId="S::ellisonk@umsystem.edu::8c903ec7-8eb4-477e-af67-0f382f26d491" providerId="AD" clId="Web-{A243635D-3FB8-C138-9052-3ECD6F9A9B2E}" dt="2023-02-17T18:18:21.012" v="86"/>
          <ac:spMkLst>
            <pc:docMk/>
            <pc:sldMk cId="0" sldId="265"/>
            <ac:spMk id="8" creationId="{015AF434-3ECE-EB79-41F4-64FD659DAB37}"/>
          </ac:spMkLst>
        </pc:spChg>
        <pc:spChg chg="add del">
          <ac:chgData name="Ellison, Kathleen" userId="S::ellisonk@umsystem.edu::8c903ec7-8eb4-477e-af67-0f382f26d491" providerId="AD" clId="Web-{A243635D-3FB8-C138-9052-3ECD6F9A9B2E}" dt="2023-02-17T18:18:39.559" v="89"/>
          <ac:spMkLst>
            <pc:docMk/>
            <pc:sldMk cId="0" sldId="265"/>
            <ac:spMk id="202" creationId="{00000000-0000-0000-0000-000000000000}"/>
          </ac:spMkLst>
        </pc:spChg>
        <pc:spChg chg="mod">
          <ac:chgData name="Ellison, Kathleen" userId="S::ellisonk@umsystem.edu::8c903ec7-8eb4-477e-af67-0f382f26d491" providerId="AD" clId="Web-{A243635D-3FB8-C138-9052-3ECD6F9A9B2E}" dt="2023-02-17T17:37:20.353" v="37" actId="1076"/>
          <ac:spMkLst>
            <pc:docMk/>
            <pc:sldMk cId="0" sldId="265"/>
            <ac:spMk id="203" creationId="{00000000-0000-0000-0000-000000000000}"/>
          </ac:spMkLst>
        </pc:spChg>
        <pc:spChg chg="mod">
          <ac:chgData name="Ellison, Kathleen" userId="S::ellisonk@umsystem.edu::8c903ec7-8eb4-477e-af67-0f382f26d491" providerId="AD" clId="Web-{A243635D-3FB8-C138-9052-3ECD6F9A9B2E}" dt="2023-02-17T17:45:16.786" v="72" actId="1076"/>
          <ac:spMkLst>
            <pc:docMk/>
            <pc:sldMk cId="0" sldId="265"/>
            <ac:spMk id="207" creationId="{00000000-0000-0000-0000-000000000000}"/>
          </ac:spMkLst>
        </pc:spChg>
        <pc:graphicFrameChg chg="add del mod modGraphic">
          <ac:chgData name="Ellison, Kathleen" userId="S::ellisonk@umsystem.edu::8c903ec7-8eb4-477e-af67-0f382f26d491" providerId="AD" clId="Web-{A243635D-3FB8-C138-9052-3ECD6F9A9B2E}" dt="2023-02-17T18:19:20.122" v="94"/>
          <ac:graphicFrameMkLst>
            <pc:docMk/>
            <pc:sldMk cId="0" sldId="265"/>
            <ac:graphicFrameMk id="6" creationId="{D276A319-AB2D-1D6D-F4A3-F1B8057599B6}"/>
          </ac:graphicFrameMkLst>
        </pc:graphicFrameChg>
        <pc:picChg chg="mod">
          <ac:chgData name="Ellison, Kathleen" userId="S::ellisonk@umsystem.edu::8c903ec7-8eb4-477e-af67-0f382f26d491" providerId="AD" clId="Web-{A243635D-3FB8-C138-9052-3ECD6F9A9B2E}" dt="2023-02-17T17:34:59.666" v="23" actId="1076"/>
          <ac:picMkLst>
            <pc:docMk/>
            <pc:sldMk cId="0" sldId="265"/>
            <ac:picMk id="3" creationId="{CD6967C3-C1B5-C3FB-0887-9CA3799042D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 Veterans</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9878484631879915"/>
          <c:y val="0.14045263951664227"/>
          <c:w val="0.66374340729994918"/>
          <c:h val="0.7075502001078399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 &amp; other methods</c:v>
                </c:pt>
              </c:strCache>
            </c:strRef>
          </c:cat>
          <c:val>
            <c:numRef>
              <c:f>Sheet1!$B$2:$B$4</c:f>
              <c:numCache>
                <c:formatCode>0.00%</c:formatCode>
                <c:ptCount val="3"/>
                <c:pt idx="0">
                  <c:v>0.76500000000000001</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0.28988</cdr:x>
      <cdr:y>0.20834</cdr:y>
    </cdr:from>
    <cdr:to>
      <cdr:x>0.38383</cdr:x>
      <cdr:y>0.30206</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2723388" y="938555"/>
          <a:ext cx="882634" cy="422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2000" b="1" dirty="0">
              <a:solidFill>
                <a:schemeClr val="bg1"/>
              </a:solidFill>
            </a:rPr>
            <a:t>7.2%</a:t>
          </a:r>
        </a:p>
      </cdr:txBody>
    </cdr:sp>
  </cdr:relSizeAnchor>
  <cdr:relSizeAnchor xmlns:cdr="http://schemas.openxmlformats.org/drawingml/2006/chartDrawing">
    <cdr:from>
      <cdr:x>0.31759</cdr:x>
      <cdr:y>0.46921</cdr:y>
    </cdr:from>
    <cdr:to>
      <cdr:x>0.43326</cdr:x>
      <cdr:y>0.56241</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581381" y="2113716"/>
          <a:ext cx="940165" cy="419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16.3%</a:t>
          </a:r>
        </a:p>
      </cdr:txBody>
    </cdr:sp>
  </cdr:relSizeAnchor>
  <cdr:relSizeAnchor xmlns:cdr="http://schemas.openxmlformats.org/drawingml/2006/chartDrawing">
    <cdr:from>
      <cdr:x>0.74919</cdr:x>
      <cdr:y>0.69863</cdr:y>
    </cdr:from>
    <cdr:to>
      <cdr:x>0.87497</cdr:x>
      <cdr:y>0.79183</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7038437" y="3147197"/>
          <a:ext cx="1181669" cy="419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76.5%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uicides_at_the_Golden_Gate_Bridge#cite_note-jumpers-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orriedaboutaveteran.org/starting-the-conversation/#anchor_page_Watch%20Mo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Times New Roman"/>
              <a:buNone/>
            </a:pPr>
            <a:r>
              <a:rPr lang="en-US" b="1" dirty="0">
                <a:solidFill>
                  <a:schemeClr val="dk1"/>
                </a:solidFill>
              </a:rPr>
              <a:t>This course can only be presented by those who have completed the Instructor Training Workshop facilitated by a CALM Developer or Master Trainer.  For additional information on this training, contact Elizabeth Makulec at 314.963.7571 or Rick Strait at 573.915.8911.</a:t>
            </a:r>
            <a:endParaRPr dirty="0"/>
          </a:p>
          <a:p>
            <a:pPr marL="241653" lvl="0" indent="0" algn="l" rtl="0">
              <a:lnSpc>
                <a:spcPct val="100000"/>
              </a:lnSpc>
              <a:spcBef>
                <a:spcPts val="0"/>
              </a:spcBef>
              <a:spcAft>
                <a:spcPts val="0"/>
              </a:spcAft>
              <a:buSzPts val="1400"/>
              <a:buNone/>
            </a:pPr>
            <a:endParaRPr b="1" dirty="0">
              <a:solidFill>
                <a:schemeClr val="dk1"/>
              </a:solidFill>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Course description - </a:t>
            </a:r>
            <a:r>
              <a:rPr lang="en-US" sz="1200" dirty="0">
                <a:solidFill>
                  <a:srgbClr val="000000"/>
                </a:solidFill>
                <a:latin typeface="Calibri"/>
                <a:ea typeface="Calibri"/>
                <a:cs typeface="Calibri"/>
                <a:sym typeface="Calibri"/>
              </a:rPr>
              <a:t>This course reviews public health data regarding suicide and access to lethal means. It highlights the importance of reducing access to highly lethal means, discusses what means are most lethal, and describes how to have a culturally competent conversation regarding securing lethal means and firearms.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Note to Instructors: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Introductions may include the sponsoring organization, the instructors(s), and/or the participants.  This training has been adapted from the clinical version of Counseling on Access to Lethal Means.  It has been adapted for general audiences and firearm owners.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Welcome gun owners’ and non-gun owners’ participation in this training.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Explain that suicide is generally preventable - not ALL suicides can be prevented, and many survivors of suicide loss feel stigma and shame when suicide is presented as preventable.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Safe messaging practices recommend avoiding focusing on the method used in suicide deaths. For training purposes, we must focus on the most lethal method(s).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 is a high probability that a survivor of suicide loss and/or attempt survivor is a participant. Acknowledge the likelihood that loss survivors are in attendance and that the material may be emotionally difficult for some people. For virtual presentations, introduce the support person, who is available to provide support to anyone who struggles with the content, and that the virtual hallway and private chat box are available.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Define warning signs: </a:t>
            </a:r>
            <a:r>
              <a:rPr lang="en-US" sz="1200">
                <a:solidFill>
                  <a:srgbClr val="000000"/>
                </a:solidFill>
                <a:latin typeface="Calibri"/>
                <a:ea typeface="Calibri"/>
                <a:cs typeface="Calibri"/>
                <a:sym typeface="Calibri"/>
              </a:rPr>
              <a:t>Warning signs are the observable changes in thoughts, feelings and behaviors that are commonly exhibited when an individual is contemplating suicide or is planning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Ask participants to brainstorm known warning signs then click to reveal the CDC warning signs for suicide. </a:t>
            </a:r>
            <a:r>
              <a:rPr lang="en-US" sz="1200">
                <a:solidFill>
                  <a:srgbClr val="000000"/>
                </a:solidFill>
                <a:latin typeface="Calibri"/>
                <a:ea typeface="Calibri"/>
                <a:cs typeface="Calibri"/>
                <a:sym typeface="Calibri"/>
              </a:rPr>
              <a:t>This list is some of the commonly observed warning signs. Emphasize that noticing changes from what is typical or expected is important and varies by person. Reinforce that </a:t>
            </a:r>
            <a:r>
              <a:rPr lang="en-US" sz="1200" i="1">
                <a:solidFill>
                  <a:srgbClr val="000000"/>
                </a:solidFill>
                <a:latin typeface="Calibri"/>
                <a:ea typeface="Calibri"/>
                <a:cs typeface="Calibri"/>
                <a:sym typeface="Calibri"/>
              </a:rPr>
              <a:t>most</a:t>
            </a:r>
            <a:r>
              <a:rPr lang="en-US" sz="1200">
                <a:solidFill>
                  <a:srgbClr val="000000"/>
                </a:solidFill>
                <a:latin typeface="Calibri"/>
                <a:ea typeface="Calibri"/>
                <a:cs typeface="Calibri"/>
                <a:sym typeface="Calibri"/>
              </a:rPr>
              <a:t> people exhibit warning signs to someone before they attempt suicide.  They may not exhibit warning signs to everyone around them or those closest to them who would recognize that it is a change from typical.  This explains why survivors frequently say there were no signs.   However, if we recognize these warning signs in someone it is important that we ask them if they are thinking about suicide or ending their life.</a:t>
            </a:r>
            <a:endParaRPr sz="1600">
              <a:latin typeface="Calibri"/>
              <a:ea typeface="Calibri"/>
              <a:cs typeface="Calibri"/>
              <a:sym typeface="Calibri"/>
            </a:endParaRPr>
          </a:p>
        </p:txBody>
      </p:sp>
      <p:sp>
        <p:nvSpPr>
          <p:cNvPr id="190" name="Google Shape;190;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solidFill>
                  <a:srgbClr val="000000"/>
                </a:solidFill>
                <a:latin typeface="Calibri"/>
                <a:ea typeface="Calibri"/>
                <a:cs typeface="Calibri"/>
                <a:sym typeface="Calibri"/>
              </a:rPr>
              <a:t>Automobile Exhaust: </a:t>
            </a:r>
            <a:r>
              <a:rPr lang="en-US" sz="1200">
                <a:solidFill>
                  <a:srgbClr val="000000"/>
                </a:solidFill>
                <a:latin typeface="Calibri"/>
                <a:ea typeface="Calibri"/>
                <a:cs typeface="Calibri"/>
                <a:sym typeface="Calibri"/>
              </a:rPr>
              <a:t>Became a common method of suicide between 1940 – 1970 when more homes had enclosed garages. To comply with the U.S. Environmental Protection Agency's stricter regulation of exhaust emissions, most gasoline-powered vehicles starting with the 1975 model year were equipped with catalytic converters.</a:t>
            </a:r>
            <a:r>
              <a:rPr lang="en-US">
                <a:solidFill>
                  <a:srgbClr val="000000"/>
                </a:solidFill>
              </a:rPr>
              <a:t> </a:t>
            </a:r>
            <a:r>
              <a:rPr lang="en-US" sz="1200">
                <a:solidFill>
                  <a:srgbClr val="000000"/>
                </a:solidFill>
                <a:latin typeface="Calibri"/>
                <a:ea typeface="Calibri"/>
                <a:cs typeface="Calibri"/>
                <a:sym typeface="Calibri"/>
              </a:rPr>
              <a:t> This resulted in reduced toxicity of exhaust, reducing the number of suicide deaths by automobile exhaust.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200" b="1">
                <a:solidFill>
                  <a:srgbClr val="000000"/>
                </a:solidFill>
                <a:latin typeface="Calibri"/>
                <a:ea typeface="Calibri"/>
                <a:cs typeface="Calibri"/>
                <a:sym typeface="Calibri"/>
              </a:rPr>
              <a:t>Heights: </a:t>
            </a:r>
            <a:r>
              <a:rPr lang="en-US" sz="1200">
                <a:solidFill>
                  <a:srgbClr val="000000"/>
                </a:solidFill>
                <a:latin typeface="Calibri"/>
                <a:ea typeface="Calibri"/>
                <a:cs typeface="Calibri"/>
                <a:sym typeface="Calibri"/>
              </a:rPr>
              <a:t>Bloor Viaduct in Toronto was a hotspot for individuals to end their lives in North America; second only to the Golden Gate Bridge.</a:t>
            </a:r>
            <a:r>
              <a:rPr lang="en-US">
                <a:solidFill>
                  <a:srgbClr val="000000"/>
                </a:solidFill>
              </a:rPr>
              <a:t> </a:t>
            </a:r>
            <a:r>
              <a:rPr lang="en-US" sz="1200">
                <a:solidFill>
                  <a:srgbClr val="000000"/>
                </a:solidFill>
                <a:latin typeface="Calibri"/>
                <a:ea typeface="Calibri"/>
                <a:cs typeface="Calibri"/>
                <a:sym typeface="Calibri"/>
              </a:rPr>
              <a:t> Prior to the barriers being installed in 2003 an average of 9 people a year died by jumping from the bridge.</a:t>
            </a:r>
            <a:r>
              <a:rPr lang="en-US">
                <a:solidFill>
                  <a:srgbClr val="000000"/>
                </a:solidFill>
              </a:rPr>
              <a:t> </a:t>
            </a:r>
            <a:r>
              <a:rPr lang="en-US" sz="1200">
                <a:solidFill>
                  <a:srgbClr val="000000"/>
                </a:solidFill>
                <a:latin typeface="Calibri"/>
                <a:ea typeface="Calibri"/>
                <a:cs typeface="Calibri"/>
                <a:sym typeface="Calibri"/>
              </a:rPr>
              <a:t> According to a 2017 report, only 1 person managed to circumvent the barrier to die by suicide at the bridge in the previous 14 years.</a:t>
            </a:r>
            <a:r>
              <a:rPr lang="en-US">
                <a:solidFill>
                  <a:srgbClr val="000000"/>
                </a:solidFill>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Firearms: </a:t>
            </a:r>
            <a:r>
              <a:rPr lang="en-US" sz="1200">
                <a:solidFill>
                  <a:srgbClr val="000000"/>
                </a:solidFill>
                <a:latin typeface="Calibri"/>
                <a:ea typeface="Calibri"/>
                <a:cs typeface="Calibri"/>
                <a:sym typeface="Calibri"/>
              </a:rPr>
              <a:t>In </a:t>
            </a:r>
            <a:r>
              <a:rPr lang="en-US">
                <a:solidFill>
                  <a:srgbClr val="000000"/>
                </a:solidFill>
              </a:rPr>
              <a:t>2006</a:t>
            </a:r>
            <a:r>
              <a:rPr lang="en-US" sz="1200">
                <a:solidFill>
                  <a:srgbClr val="000000"/>
                </a:solidFill>
                <a:latin typeface="Calibri"/>
                <a:ea typeface="Calibri"/>
                <a:cs typeface="Calibri"/>
                <a:sym typeface="Calibri"/>
              </a:rPr>
              <a:t>, following a relatively high suicide rate in 2005, the Commander-in-Chief instituted a policy change as a part of a comprehensive suicide prevention program; ordering soldiers to keep their personal weapons locked in storage when on leave. The IDF Suicide Prevention Program showed a reduction in suicide rates by almost 50 % from 2006 to 2014. This decline is also reflected in the Israeli National Statistics Registry for the same period among 18–21-year-olds (the compulsory age of participation in the IDF).</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050" baseline="30000">
                <a:solidFill>
                  <a:srgbClr val="000000"/>
                </a:solidFill>
                <a:latin typeface="Calibri"/>
                <a:ea typeface="Calibri"/>
                <a:cs typeface="Calibri"/>
                <a:sym typeface="Calibri"/>
              </a:rPr>
              <a:t>1</a:t>
            </a:r>
            <a:r>
              <a:rPr lang="en-US" sz="1050">
                <a:solidFill>
                  <a:srgbClr val="000000"/>
                </a:solidFill>
                <a:latin typeface="Calibri"/>
                <a:ea typeface="Calibri"/>
                <a:cs typeface="Calibri"/>
                <a:sym typeface="Calibri"/>
              </a:rPr>
              <a:t> Kukura, J. (2022, March 16). </a:t>
            </a:r>
            <a:r>
              <a:rPr lang="en-US" sz="1050" i="1">
                <a:solidFill>
                  <a:srgbClr val="000000"/>
                </a:solidFill>
                <a:latin typeface="Calibri"/>
                <a:ea typeface="Calibri"/>
                <a:cs typeface="Calibri"/>
                <a:sym typeface="Calibri"/>
              </a:rPr>
              <a:t>Golden Gate Bridge Suicide Net finally nearing completion</a:t>
            </a:r>
            <a:r>
              <a:rPr lang="en-US" sz="1050">
                <a:solidFill>
                  <a:srgbClr val="000000"/>
                </a:solidFill>
                <a:latin typeface="Calibri"/>
                <a:ea typeface="Calibri"/>
                <a:cs typeface="Calibri"/>
                <a:sym typeface="Calibri"/>
              </a:rPr>
              <a:t>. </a:t>
            </a:r>
            <a:r>
              <a:rPr lang="en-US" sz="1050" err="1">
                <a:solidFill>
                  <a:srgbClr val="000000"/>
                </a:solidFill>
                <a:latin typeface="Calibri"/>
                <a:ea typeface="Calibri"/>
                <a:cs typeface="Calibri"/>
                <a:sym typeface="Calibri"/>
              </a:rPr>
              <a:t>SFist</a:t>
            </a:r>
            <a:r>
              <a:rPr lang="en-US" sz="1050">
                <a:solidFill>
                  <a:srgbClr val="000000"/>
                </a:solidFill>
                <a:latin typeface="Calibri"/>
                <a:ea typeface="Calibri"/>
                <a:cs typeface="Calibri"/>
                <a:sym typeface="Calibri"/>
              </a:rPr>
              <a:t>. Retrieved from https://sfist.com/2022/03/15/golden-gate-bridge-suicide-net-finally-nearing-completion/</a:t>
            </a:r>
            <a:r>
              <a:rPr lang="en-US" sz="1050">
                <a:solidFill>
                  <a:srgbClr val="000000"/>
                </a:solidFill>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050" baseline="30000">
                <a:solidFill>
                  <a:srgbClr val="000000"/>
                </a:solidFill>
                <a:latin typeface="Calibri"/>
                <a:ea typeface="Calibri"/>
                <a:cs typeface="Calibri"/>
                <a:sym typeface="Calibri"/>
              </a:rPr>
              <a:t>2</a:t>
            </a:r>
            <a:r>
              <a:rPr lang="en-US" sz="1050">
                <a:solidFill>
                  <a:srgbClr val="000000"/>
                </a:solidFill>
                <a:latin typeface="Calibri"/>
                <a:ea typeface="Calibri"/>
                <a:cs typeface="Calibri"/>
                <a:sym typeface="Calibri"/>
              </a:rPr>
              <a:t> Wikipedia. (2022, April 7). Suicides at the Golden Gate Bridge. Retrieved from </a:t>
            </a:r>
            <a:r>
              <a:rPr lang="en-US" sz="1050" u="sng">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https://en.wikipedia.org/wiki/Suicides_at_the_Golden_Gate_Bridge#cite_note-jumpers-3</a:t>
            </a:r>
            <a:r>
              <a:rPr lang="en-US" sz="1050">
                <a:solidFill>
                  <a:srgbClr val="000000"/>
                </a:solidFill>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solidFill>
                  <a:srgbClr val="000000"/>
                </a:solidFill>
                <a:latin typeface="Calibri"/>
                <a:ea typeface="Calibri"/>
                <a:cs typeface="Calibri"/>
                <a:sym typeface="Calibri"/>
              </a:rPr>
              <a:t> </a:t>
            </a:r>
            <a:endParaRPr sz="1600">
              <a:latin typeface="Calibri"/>
              <a:ea typeface="Calibri"/>
              <a:cs typeface="Calibri"/>
              <a:sym typeface="Calibri"/>
            </a:endParaRPr>
          </a:p>
          <a:p>
            <a:pPr marL="0" indent="0">
              <a:lnSpc>
                <a:spcPct val="107000"/>
              </a:lnSpc>
            </a:pPr>
            <a:r>
              <a:rPr lang="en-US" sz="1050" baseline="30000">
                <a:solidFill>
                  <a:srgbClr val="000000"/>
                </a:solidFill>
                <a:latin typeface="Calibri"/>
                <a:ea typeface="Calibri"/>
                <a:cs typeface="Calibri"/>
                <a:sym typeface="Calibri"/>
              </a:rPr>
              <a:t>3</a:t>
            </a:r>
            <a:r>
              <a:rPr lang="en-US" sz="1050">
                <a:solidFill>
                  <a:srgbClr val="000000"/>
                </a:solidFill>
                <a:latin typeface="Calibri"/>
                <a:ea typeface="Calibri"/>
                <a:cs typeface="Calibri"/>
                <a:sym typeface="Calibri"/>
              </a:rPr>
              <a:t> </a:t>
            </a:r>
            <a:r>
              <a:rPr lang="en-US" sz="1050" err="1">
                <a:solidFill>
                  <a:srgbClr val="000000"/>
                </a:solidFill>
                <a:latin typeface="Calibri"/>
                <a:ea typeface="Calibri"/>
                <a:cs typeface="Calibri"/>
                <a:sym typeface="Calibri"/>
              </a:rPr>
              <a:t>Shelef</a:t>
            </a:r>
            <a:r>
              <a:rPr lang="en-US" sz="1050">
                <a:solidFill>
                  <a:srgbClr val="000000"/>
                </a:solidFill>
                <a:latin typeface="Calibri"/>
                <a:ea typeface="Calibri"/>
                <a:cs typeface="Calibri"/>
                <a:sym typeface="Calibri"/>
              </a:rPr>
              <a:t>, L., Laur, L., Raviv, G., &amp; Fruchter, E. (2015). A military suicide prevention program in the Israeli Defense Force: A review of an important military medical procedure. </a:t>
            </a:r>
            <a:r>
              <a:rPr lang="en-US" sz="1050" i="1">
                <a:solidFill>
                  <a:srgbClr val="000000"/>
                </a:solidFill>
                <a:latin typeface="Calibri"/>
                <a:ea typeface="Calibri"/>
                <a:cs typeface="Calibri"/>
                <a:sym typeface="Calibri"/>
              </a:rPr>
              <a:t>Disaster and Military Medicine</a:t>
            </a:r>
            <a:r>
              <a:rPr lang="en-US" sz="1050">
                <a:solidFill>
                  <a:srgbClr val="000000"/>
                </a:solidFill>
                <a:latin typeface="Calibri"/>
                <a:ea typeface="Calibri"/>
                <a:cs typeface="Calibri"/>
                <a:sym typeface="Calibri"/>
              </a:rPr>
              <a:t>, </a:t>
            </a:r>
            <a:r>
              <a:rPr lang="en-US" sz="1050" i="1">
                <a:solidFill>
                  <a:srgbClr val="000000"/>
                </a:solidFill>
                <a:latin typeface="Calibri"/>
                <a:ea typeface="Calibri"/>
                <a:cs typeface="Calibri"/>
                <a:sym typeface="Calibri"/>
              </a:rPr>
              <a:t>1</a:t>
            </a:r>
            <a:r>
              <a:rPr lang="en-US" sz="1050">
                <a:solidFill>
                  <a:srgbClr val="000000"/>
                </a:solidFill>
                <a:latin typeface="Calibri"/>
                <a:ea typeface="Calibri"/>
                <a:cs typeface="Calibri"/>
                <a:sym typeface="Calibri"/>
              </a:rPr>
              <a:t>(1), 1–5. https://doi.org/10.1186/s40696-015-0007-y</a:t>
            </a:r>
            <a:r>
              <a:rPr lang="en-US" sz="1050">
                <a:solidFill>
                  <a:srgbClr val="000000"/>
                </a:solidFill>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p>
        </p:txBody>
      </p:sp>
      <p:sp>
        <p:nvSpPr>
          <p:cNvPr id="199" name="Google Shape;199;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0"/>
          </a:p>
        </p:txBody>
      </p:sp>
      <p:sp>
        <p:nvSpPr>
          <p:cNvPr id="224" name="Google Shape;224;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1</a:t>
            </a:r>
            <a:r>
              <a:rPr lang="en-US" sz="1200" baseline="30000" dirty="0">
                <a:solidFill>
                  <a:srgbClr val="000000"/>
                </a:solidFill>
                <a:latin typeface="Calibri"/>
                <a:ea typeface="Calibri"/>
                <a:cs typeface="Calibri"/>
                <a:sym typeface="Calibri"/>
              </a:rPr>
              <a:t>st</a:t>
            </a:r>
            <a:r>
              <a:rPr lang="en-US" sz="1200" dirty="0">
                <a:solidFill>
                  <a:srgbClr val="000000"/>
                </a:solidFill>
                <a:latin typeface="Calibri"/>
                <a:ea typeface="Calibri"/>
                <a:cs typeface="Calibri"/>
                <a:sym typeface="Calibri"/>
              </a:rPr>
              <a:t> Image of Kevin Berthia on GGB</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Group Discussion</a:t>
            </a:r>
            <a:r>
              <a:rPr lang="en-US" sz="1200" dirty="0">
                <a:solidFill>
                  <a:srgbClr val="000000"/>
                </a:solidFill>
                <a:latin typeface="Calibri"/>
                <a:ea typeface="Calibri"/>
                <a:cs typeface="Calibri"/>
                <a:sym typeface="Calibri"/>
              </a:rPr>
              <a:t> – “What do you see happening in this picture?”  “What do you see NOT happening?”  -  The photo of Kevin Berthia standing on the wrong side of the Golden Gate Bridge demonstrates not only ambivalence about living and dying, but also the power of time, delaying, and interrupting the suicidal behavior in preventing the tragedy of suicide.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2</a:t>
            </a:r>
            <a:r>
              <a:rPr lang="en-US" sz="1200" baseline="30000" dirty="0">
                <a:solidFill>
                  <a:srgbClr val="000000"/>
                </a:solidFill>
                <a:latin typeface="Calibri"/>
                <a:ea typeface="Calibri"/>
                <a:cs typeface="Calibri"/>
                <a:sym typeface="Calibri"/>
              </a:rPr>
              <a:t>nd</a:t>
            </a:r>
            <a:r>
              <a:rPr lang="en-US" sz="1200" dirty="0">
                <a:solidFill>
                  <a:srgbClr val="000000"/>
                </a:solidFill>
                <a:latin typeface="Calibri"/>
                <a:ea typeface="Calibri"/>
                <a:cs typeface="Calibri"/>
                <a:sym typeface="Calibri"/>
              </a:rPr>
              <a:t> Image of Briggs &amp; Berthia in front of the bridge as colleagues in Suicide Prevention</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Officer Kevin Briggs &amp; Kevin Berthia – in March 2005, Kevin Berthia attempted to end his life at the GGB, he says –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Many people who survive highly lethal attempts say something like this, “</a:t>
            </a:r>
            <a:r>
              <a:rPr lang="en-US" sz="1200" i="1" dirty="0">
                <a:solidFill>
                  <a:srgbClr val="000000"/>
                </a:solidFill>
                <a:latin typeface="Calibri"/>
                <a:ea typeface="Calibri"/>
                <a:cs typeface="Calibri"/>
                <a:sym typeface="Calibri"/>
              </a:rPr>
              <a:t>I instantly realized that everything in my life that I’d thought was unfixable was totally fixable—except for what I’d just done.” </a:t>
            </a:r>
            <a:r>
              <a:rPr lang="en-US" sz="1200" dirty="0">
                <a:solidFill>
                  <a:srgbClr val="000000"/>
                </a:solidFill>
                <a:latin typeface="Calibri"/>
                <a:ea typeface="Calibri"/>
                <a:cs typeface="Calibri"/>
                <a:sym typeface="Calibri"/>
              </a:rPr>
              <a:t>Tad Friend, “Jumpers.” The New Yorker (2003) {jumping from the Golden Gare Bridge} I call this the “Oh, shit!” moment.</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 fact, research shows that more people begin to make an attempt and stop, (15% in a study of suicidal college students) than follow through with an attempt (12%).</a:t>
            </a:r>
            <a:r>
              <a:rPr lang="en-US" sz="1600" dirty="0">
                <a:solidFill>
                  <a:schemeClr val="dk1"/>
                </a:solidFill>
                <a:latin typeface="Calibri"/>
                <a:ea typeface="Calibri"/>
                <a:cs typeface="Calibri"/>
                <a:sym typeface="Calibri"/>
              </a:rPr>
              <a:t> </a:t>
            </a:r>
            <a:r>
              <a:rPr lang="en-US" sz="1200" dirty="0">
                <a:solidFill>
                  <a:srgbClr val="000000"/>
                </a:solidFill>
                <a:latin typeface="Calibri"/>
                <a:ea typeface="Calibri"/>
                <a:cs typeface="Calibri"/>
                <a:sym typeface="Calibri"/>
              </a:rPr>
              <a:t>Drum, Brownson, Denmark, Smith. </a:t>
            </a:r>
            <a:r>
              <a:rPr lang="en-US" sz="1200" i="1" dirty="0">
                <a:solidFill>
                  <a:srgbClr val="000000"/>
                </a:solidFill>
                <a:latin typeface="Calibri"/>
                <a:ea typeface="Calibri"/>
                <a:cs typeface="Calibri"/>
                <a:sym typeface="Calibri"/>
              </a:rPr>
              <a:t>Professional Psychology: Research &amp; Practice</a:t>
            </a:r>
            <a:r>
              <a:rPr lang="en-US" sz="1200" dirty="0">
                <a:solidFill>
                  <a:srgbClr val="000000"/>
                </a:solidFill>
                <a:latin typeface="Calibri"/>
                <a:ea typeface="Calibri"/>
                <a:cs typeface="Calibri"/>
                <a:sym typeface="Calibri"/>
              </a:rPr>
              <a:t>, 2009.</a:t>
            </a:r>
            <a:endParaRPr b="0" dirty="0"/>
          </a:p>
        </p:txBody>
      </p:sp>
      <p:sp>
        <p:nvSpPr>
          <p:cNvPr id="239" name="Google Shape;239;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Ask participants what percent of </a:t>
            </a:r>
            <a:r>
              <a:rPr lang="en-US">
                <a:solidFill>
                  <a:srgbClr val="000000"/>
                </a:solidFill>
              </a:rPr>
              <a:t>veterans who</a:t>
            </a:r>
            <a:r>
              <a:rPr lang="en-US" sz="1200" dirty="0">
                <a:solidFill>
                  <a:srgbClr val="000000"/>
                </a:solidFill>
                <a:latin typeface="Calibri"/>
                <a:ea typeface="Calibri"/>
                <a:cs typeface="Calibri"/>
                <a:sym typeface="Calibri"/>
              </a:rPr>
              <a:t> attempt suicide eventually die by suicide.</a:t>
            </a:r>
            <a:r>
              <a:rPr lang="en-US" dirty="0">
                <a:solidFill>
                  <a:srgbClr val="000000"/>
                </a:solidFill>
              </a:rPr>
              <a:t>  According to a 2011 (</a:t>
            </a:r>
            <a:r>
              <a:rPr lang="en-US" dirty="0" err="1">
                <a:solidFill>
                  <a:srgbClr val="000000"/>
                </a:solidFill>
              </a:rPr>
              <a:t>Weinart</a:t>
            </a:r>
            <a:r>
              <a:rPr lang="en-US" dirty="0">
                <a:solidFill>
                  <a:srgbClr val="000000"/>
                </a:solidFill>
              </a:rPr>
              <a:t>, et al.) retrospective study with military veterans receiving inpatient treatment between 1993-1998 at US VA medical facilities, following a suicide attempt, 13.1% eventually died by suicide. Compared to the general population in which less</a:t>
            </a:r>
            <a:r>
              <a:rPr lang="en-US" sz="1200" dirty="0">
                <a:solidFill>
                  <a:srgbClr val="000000"/>
                </a:solidFill>
                <a:latin typeface="Calibri"/>
                <a:ea typeface="Calibri"/>
                <a:cs typeface="Calibri"/>
                <a:sym typeface="Calibri"/>
              </a:rPr>
              <a:t> than 10% of people who attempt suicide eventually die by suicide.</a:t>
            </a:r>
            <a:endParaRPr lang="en-US" sz="1600" dirty="0">
              <a:latin typeface="Calibri"/>
              <a:ea typeface="Calibri"/>
              <a:cs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If we prevent a suicide death today, there is a good chance that we have saved that life for the long term</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But we need to put that in perspective.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Because the inverse is that about </a:t>
            </a:r>
            <a:r>
              <a:rPr lang="en-US" dirty="0">
                <a:solidFill>
                  <a:srgbClr val="000000"/>
                </a:solidFill>
              </a:rPr>
              <a:t>13</a:t>
            </a:r>
            <a:r>
              <a:rPr lang="en-US" sz="1200" dirty="0">
                <a:solidFill>
                  <a:srgbClr val="000000"/>
                </a:solidFill>
                <a:latin typeface="Calibri"/>
                <a:ea typeface="Calibri"/>
                <a:cs typeface="Calibri"/>
                <a:sym typeface="Calibri"/>
              </a:rPr>
              <a:t> per 100 survivors of an attempt will go on to die by suicide.</a:t>
            </a:r>
            <a:endParaRPr sz="1600" dirty="0">
              <a:latin typeface="Calibri"/>
              <a:ea typeface="Calibri"/>
              <a:cs typeface="Calibri"/>
              <a:sym typeface="Calibri"/>
            </a:endParaRPr>
          </a:p>
          <a:p>
            <a:pPr marL="342900" indent="-342900">
              <a:lnSpc>
                <a:spcPct val="107000"/>
              </a:lnSpc>
              <a:buFont typeface="Arial"/>
              <a:buChar char="*"/>
            </a:pPr>
            <a:r>
              <a:rPr lang="en-US" sz="1200" dirty="0">
                <a:solidFill>
                  <a:srgbClr val="000000"/>
                </a:solidFill>
                <a:latin typeface="Calibri"/>
                <a:ea typeface="Calibri"/>
                <a:cs typeface="Calibri"/>
                <a:sym typeface="Calibri"/>
              </a:rPr>
              <a:t>That is </a:t>
            </a:r>
            <a:r>
              <a:rPr lang="en-US" dirty="0">
                <a:solidFill>
                  <a:srgbClr val="000000"/>
                </a:solidFill>
              </a:rPr>
              <a:t>13</a:t>
            </a:r>
            <a:r>
              <a:rPr lang="en-US" sz="1200" dirty="0">
                <a:solidFill>
                  <a:srgbClr val="000000"/>
                </a:solidFill>
                <a:latin typeface="Calibri"/>
                <a:ea typeface="Calibri"/>
                <a:cs typeface="Calibri"/>
                <a:sym typeface="Calibri"/>
              </a:rPr>
              <a:t> per 100 attempt survivors will eventually die by suicide.</a:t>
            </a:r>
            <a:r>
              <a:rPr lang="en-US" dirty="0">
                <a:solidFill>
                  <a:srgbClr val="000000"/>
                </a:solidFill>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Therefore, it’s important to create suicide safer living environments.</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In the general population, only 13 per 100,000 die by suicide.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b="1" dirty="0">
                <a:solidFill>
                  <a:srgbClr val="000000"/>
                </a:solidFill>
                <a:latin typeface="Calibri"/>
                <a:ea typeface="Calibri"/>
                <a:cs typeface="Calibri"/>
                <a:sym typeface="Calibri"/>
              </a:rPr>
              <a:t>That is why a previous suicide attempt is such a significant risk factor.</a:t>
            </a:r>
            <a:endParaRPr sz="1600" dirty="0">
              <a:latin typeface="Calibri"/>
              <a:ea typeface="Calibri"/>
              <a:cs typeface="Calibri"/>
              <a:sym typeface="Calibri"/>
            </a:endParaRPr>
          </a:p>
          <a:p>
            <a:pPr marL="342900" lvl="0" indent="-342900" algn="l">
              <a:lnSpc>
                <a:spcPct val="107000"/>
              </a:lnSpc>
              <a:spcBef>
                <a:spcPts val="0"/>
              </a:spcBef>
              <a:spcAft>
                <a:spcPts val="0"/>
              </a:spcAft>
              <a:buSzPts val="1400"/>
              <a:buChar char="*"/>
            </a:pPr>
            <a:endParaRPr lang="en-US" b="1" dirty="0"/>
          </a:p>
          <a:p>
            <a:pPr marL="0" indent="0">
              <a:lnSpc>
                <a:spcPct val="107000"/>
              </a:lnSpc>
            </a:pPr>
            <a:r>
              <a:rPr lang="en-US" dirty="0"/>
              <a:t>Weiner, J., Richmond, T. S., Conigliaro, J., &amp; Wiebe, D. J. (2011). Military veteran mortality following a survived suicide attempt. BMC Public Health, 11(1). https://doi.org/10.1186/1471-2458-11-374 </a:t>
            </a:r>
          </a:p>
          <a:p>
            <a:pPr marL="0" indent="0">
              <a:lnSpc>
                <a:spcPct val="107000"/>
              </a:lnSpc>
            </a:pPr>
            <a:endParaRPr lang="en-US" b="1" dirty="0"/>
          </a:p>
          <a:p>
            <a:pPr marL="0" indent="0"/>
            <a:endParaRPr lang="en-US"/>
          </a:p>
        </p:txBody>
      </p:sp>
      <p:sp>
        <p:nvSpPr>
          <p:cNvPr id="248" name="Google Shape;248;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In a study with near-lethal suicide attempt survivors in 2005, survivors were asked how much time transpired between the decision to end their life and the suicide attempt.  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a:t>
            </a:r>
            <a:r>
              <a:rPr lang="en-US" sz="1200" b="1">
                <a:latin typeface="Calibri"/>
                <a:ea typeface="Calibri"/>
                <a:cs typeface="Calibri"/>
                <a:sym typeface="Calibri"/>
              </a:rPr>
              <a: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Simon, T.R., Swann, A.C., Powell, K.E., Potter, L.B., Kresnow, M., and O’Carroll, P.W.  Characteristics of Impulsive Suicide Attempts and Attempters. SLTB. 2001; 32(supp):49-59.</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261" name="Google Shape;26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Ask participants to rank these suicide methods in descending order of the most common methods for suicide in Missouri.  In virtual platforms, participants can type their responses into the chat box.  For skilled instructors using Zoom, you may also set up a poll.  Click the slide to reveal the results.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In 2020,</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Males were more likely than females to use firearms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(66% vs. 47%)</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Females were more likely than males to overdose or use poisons</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(19% vs. 3.6%)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or use suffocation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(25% vs. 23%)</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b="0"/>
          </a:p>
        </p:txBody>
      </p:sp>
      <p:sp>
        <p:nvSpPr>
          <p:cNvPr id="271" name="Google Shape;271;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0f918b60d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30f918b60d_0_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Be careful with this information if you are presenting to an “at risk” audience. We do not want to encourage people to use more lethal means.</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general public are often surprised at how low the lethality is for sharps or overdose.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(Cover the issue that the specific numbers re low lethality of pills and sharps shouldn’t be discussed with patients or in the media. The fact that most people overestimate the odds of dying with these methods – often guessing around 30% - probably saves a lot of lives.)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3" name="Google Shape;283;g130f918b60d_0_4: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States with more restrictive gun laws, such as waiting periods, requirements for firearm safety training, and requirements for safe storage of firearms, have lower suicide rates than states without those laws.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baseline="300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Citations:</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1</a:t>
            </a:r>
            <a:r>
              <a:rPr lang="en-US" sz="1200">
                <a:solidFill>
                  <a:srgbClr val="000000"/>
                </a:solidFill>
                <a:latin typeface="Calibri"/>
                <a:ea typeface="Calibri"/>
                <a:cs typeface="Calibri"/>
                <a:sym typeface="Calibri"/>
              </a:rPr>
              <a:t> Miller M, Azrael D, Barber C. Suicide mortality in the United States: The importance of attending to method in understanding population-level disparities in the burden of suicide. </a:t>
            </a:r>
            <a:r>
              <a:rPr lang="en-US" sz="1200" i="1">
                <a:solidFill>
                  <a:srgbClr val="000000"/>
                </a:solidFill>
                <a:latin typeface="Calibri"/>
                <a:ea typeface="Calibri"/>
                <a:cs typeface="Calibri"/>
                <a:sym typeface="Calibri"/>
              </a:rPr>
              <a:t>Annual Review of Public Health</a:t>
            </a:r>
            <a:r>
              <a:rPr lang="en-US" sz="1200">
                <a:solidFill>
                  <a:srgbClr val="000000"/>
                </a:solidFill>
                <a:latin typeface="Calibri"/>
                <a:ea typeface="Calibri"/>
                <a:cs typeface="Calibri"/>
                <a:sym typeface="Calibri"/>
              </a:rPr>
              <a:t>. 2012; 33:393-408.</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2 </a:t>
            </a:r>
            <a:r>
              <a:rPr lang="en-US" sz="1200">
                <a:solidFill>
                  <a:srgbClr val="000000"/>
                </a:solidFill>
                <a:latin typeface="Calibri"/>
                <a:ea typeface="Calibri"/>
                <a:cs typeface="Calibri"/>
                <a:sym typeface="Calibri"/>
              </a:rPr>
              <a:t>Youth Suicide Fact Sheet, NVISS data</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aseline="30000">
                <a:solidFill>
                  <a:srgbClr val="000000"/>
                </a:solidFill>
                <a:latin typeface="Calibri"/>
                <a:ea typeface="Calibri"/>
                <a:cs typeface="Calibri"/>
                <a:sym typeface="Calibri"/>
              </a:rPr>
              <a:t>3</a:t>
            </a:r>
            <a:r>
              <a:rPr lang="en-US" sz="1200">
                <a:solidFill>
                  <a:srgbClr val="000000"/>
                </a:solidFill>
                <a:latin typeface="Calibri"/>
                <a:ea typeface="Calibri"/>
                <a:cs typeface="Calibri"/>
                <a:sym typeface="Calibri"/>
              </a:rPr>
              <a:t>Duff-Brown, B. (2020, June 3). </a:t>
            </a:r>
            <a:r>
              <a:rPr lang="en-US" sz="1200" i="1">
                <a:solidFill>
                  <a:srgbClr val="000000"/>
                </a:solidFill>
                <a:latin typeface="Calibri"/>
                <a:ea typeface="Calibri"/>
                <a:cs typeface="Calibri"/>
                <a:sym typeface="Calibri"/>
              </a:rPr>
              <a:t>Handgun ownership is associated with a much higher suicide risk</a:t>
            </a:r>
            <a:r>
              <a:rPr lang="en-US" sz="1200">
                <a:solidFill>
                  <a:srgbClr val="000000"/>
                </a:solidFill>
                <a:latin typeface="Calibri"/>
                <a:ea typeface="Calibri"/>
                <a:cs typeface="Calibri"/>
                <a:sym typeface="Calibri"/>
              </a:rPr>
              <a:t>. Stanford Medicine News Center. Retrieved from https://med.stanford.edu/news/all-news/2020/06/handgun-ownership-associated-with-much-higher-suicide-risk.html </a:t>
            </a:r>
            <a:endParaRPr b="0"/>
          </a:p>
        </p:txBody>
      </p:sp>
      <p:sp>
        <p:nvSpPr>
          <p:cNvPr id="297" name="Google Shape;29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States with more restrictive gun laws, such as waiting periods, requirements for firearm safety training, and requirements for safe storage of firearms, have lower suicide rates than states without those laws. </a:t>
            </a:r>
            <a:endParaRPr/>
          </a:p>
          <a:p>
            <a:pPr marL="0" lvl="0" indent="0" algn="l" rtl="0">
              <a:lnSpc>
                <a:spcPct val="100000"/>
              </a:lnSpc>
              <a:spcBef>
                <a:spcPts val="476"/>
              </a:spcBef>
              <a:spcAft>
                <a:spcPts val="0"/>
              </a:spcAft>
              <a:buSzPts val="1400"/>
              <a:buNone/>
            </a:pPr>
            <a:endParaRPr>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1</a:t>
            </a:r>
            <a:r>
              <a:rPr lang="en-US">
                <a:latin typeface="Arial"/>
                <a:ea typeface="Arial"/>
                <a:cs typeface="Arial"/>
                <a:sym typeface="Arial"/>
              </a:rPr>
              <a:t> Miller M, Azrael D, Barber C. Suicide mortality in the United States: The importance of attending to method in understanding population-level disparities in the burden of suicide. </a:t>
            </a:r>
            <a:r>
              <a:rPr lang="en-US" i="1">
                <a:latin typeface="Arial"/>
                <a:ea typeface="Arial"/>
                <a:cs typeface="Arial"/>
                <a:sym typeface="Arial"/>
              </a:rPr>
              <a:t>Annual Review of Public Health</a:t>
            </a:r>
            <a:r>
              <a:rPr lang="en-US">
                <a:latin typeface="Arial"/>
                <a:ea typeface="Arial"/>
                <a:cs typeface="Arial"/>
                <a:sym typeface="Arial"/>
              </a:rPr>
              <a:t>. 2012; 33:393-408.</a:t>
            </a:r>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2 </a:t>
            </a:r>
            <a:r>
              <a:rPr lang="en-US">
                <a:latin typeface="Arial"/>
                <a:ea typeface="Arial"/>
                <a:cs typeface="Arial"/>
                <a:sym typeface="Arial"/>
              </a:rPr>
              <a:t>Youth Suicide Fact Sheet, NVISS data</a:t>
            </a:r>
            <a:endParaRPr/>
          </a:p>
          <a:p>
            <a:pPr marL="0" lvl="0" indent="0" algn="l" rtl="0">
              <a:lnSpc>
                <a:spcPct val="100000"/>
              </a:lnSpc>
              <a:spcBef>
                <a:spcPts val="0"/>
              </a:spcBef>
              <a:spcAft>
                <a:spcPts val="0"/>
              </a:spcAft>
              <a:buSzPts val="1400"/>
              <a:buNone/>
            </a:pPr>
            <a:r>
              <a:rPr lang="en-US" baseline="30000">
                <a:latin typeface="Arial"/>
                <a:ea typeface="Arial"/>
                <a:cs typeface="Arial"/>
                <a:sym typeface="Arial"/>
              </a:rPr>
              <a:t>3</a:t>
            </a:r>
            <a:r>
              <a:rPr lang="en-US"/>
              <a:t>Duff-Brown, B. (2020, June 3). </a:t>
            </a:r>
            <a:r>
              <a:rPr lang="en-US" i="1"/>
              <a:t>Handgun ownership is associated with a much higher suicide risk</a:t>
            </a:r>
            <a:r>
              <a:rPr lang="en-US"/>
              <a:t>. Stanford Medicine News Center. Retrieved from https://med.stanford.edu/news/all-news/2020/06/handgun-ownership-associated-with-much-higher-suicide-risk.html </a:t>
            </a:r>
            <a:endParaRPr/>
          </a:p>
          <a:p>
            <a:pPr marL="0" lvl="0" indent="0" algn="l" rtl="0">
              <a:lnSpc>
                <a:spcPct val="100000"/>
              </a:lnSpc>
              <a:spcBef>
                <a:spcPts val="0"/>
              </a:spcBef>
              <a:spcAft>
                <a:spcPts val="0"/>
              </a:spcAft>
              <a:buSzPts val="1400"/>
              <a:buNone/>
            </a:pPr>
            <a:r>
              <a:rPr lang="en-US" b="0" baseline="30000"/>
              <a:t>4 </a:t>
            </a:r>
            <a:r>
              <a:rPr lang="en-US" b="0" baseline="0"/>
              <a:t>CDC WISQARS, 2015-2019 firearm-related deaths in the U.S.  </a:t>
            </a:r>
            <a:endParaRPr b="0" baseline="0"/>
          </a:p>
        </p:txBody>
      </p:sp>
      <p:sp>
        <p:nvSpPr>
          <p:cNvPr id="309" name="Google Shape;309;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1"/>
          </a:p>
        </p:txBody>
      </p:sp>
      <p:sp>
        <p:nvSpPr>
          <p:cNvPr id="104" name="Google Shape;104;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1 in 4 adults will develop a mental health condition at some time during their lifespan, regardless of gun ownership status.  Gun owners are no more likely to develop suicidal ideation or attempt suicide than non-gun owners.  However, access to a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 </a:t>
            </a:r>
            <a:endParaRPr sz="1600">
              <a:latin typeface="Calibri"/>
              <a:ea typeface="Calibri"/>
              <a:cs typeface="Calibri"/>
              <a:sym typeface="Calibri"/>
            </a:endParaRPr>
          </a:p>
        </p:txBody>
      </p:sp>
      <p:sp>
        <p:nvSpPr>
          <p:cNvPr id="317" name="Google Shape;317;p2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Who can benefit from learning how to have a Conversation about Suicide Safer Homes?</a:t>
            </a:r>
            <a:endParaRPr sz="1600">
              <a:latin typeface="Calibri"/>
              <a:ea typeface="Calibri"/>
              <a:cs typeface="Calibri"/>
              <a:sym typeface="Calibri"/>
            </a:endParaRPr>
          </a:p>
          <a:p>
            <a:pPr marL="243840" marR="0" lvl="0" indent="-16764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We know thoughts of suicide are related to ending emotional pain, talking about that pain can de-escalate the situation and help the person think more clearly.</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 conversation on access to lethal means could mitigate making a specific plan for suicide and connect the person to help sooner</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Research &amp; lived experience tells us that compounding stressors make clear thinking difficult</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29" name="Google Shape;329;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Participants are reminded of the warning signs that are commonly present when someone is at risk for suicide.  Highlight that these are changes in what would be expected or typical mood, behaviors, or emotions for that person.</a:t>
            </a:r>
            <a:endParaRPr sz="1600">
              <a:latin typeface="Calibri"/>
              <a:ea typeface="Calibri"/>
              <a:cs typeface="Calibri"/>
              <a:sym typeface="Calibri"/>
            </a:endParaRPr>
          </a:p>
        </p:txBody>
      </p:sp>
      <p:sp>
        <p:nvSpPr>
          <p:cNvPr id="337" name="Google Shape;337;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dirty="0"/>
              <a:t>Let's hear Elena describe the warning signs she was seeing in her husband's behavior and the steps she took to see if others were noticing the warning signs too.</a:t>
            </a:r>
          </a:p>
          <a:p>
            <a:pPr marL="0">
              <a:lnSpc>
                <a:spcPct val="107000"/>
              </a:lnSpc>
            </a:pPr>
            <a:endParaRPr lang="en-US" dirty="0"/>
          </a:p>
          <a:p>
            <a:pPr marL="0">
              <a:lnSpc>
                <a:spcPct val="107000"/>
              </a:lnSpc>
            </a:pPr>
            <a:r>
              <a:rPr lang="en-US" dirty="0"/>
              <a:t>Debrief questions or discussion points</a:t>
            </a:r>
          </a:p>
          <a:p>
            <a:pPr marL="0">
              <a:lnSpc>
                <a:spcPct val="107000"/>
              </a:lnSpc>
              <a:buChar char="•"/>
            </a:pPr>
            <a:r>
              <a:rPr lang="en-US"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p>
          <a:p>
            <a:pPr marL="0">
              <a:lnSpc>
                <a:spcPct val="107000"/>
              </a:lnSpc>
              <a:buChar char="•"/>
            </a:pPr>
            <a:r>
              <a:rPr lang="en-US" dirty="0"/>
              <a:t>Sometimes a spouse or family member is too close to the situation, worries they are overreacting, or maybe in denial that  someone's behaviors, moods or substance misuse has worsened.  Getting input from trusted others about what they are seeing can be helpful to getting a clearer picture.  </a:t>
            </a:r>
          </a:p>
          <a:p>
            <a:pPr marL="0">
              <a:lnSpc>
                <a:spcPct val="107000"/>
              </a:lnSpc>
              <a:buChar char="•"/>
            </a:pPr>
            <a:r>
              <a:rPr lang="en-US" dirty="0"/>
              <a:t>Likewise, sometimes a spouse or family member isn't willing to listen to their (spouse, parent, adult children) about their concerns for suicide risk.  But they may be more open to hearing the concern from someone outside the family whom they trust and respect.  That's when it can be helpful to get outside help to have the conversation.</a:t>
            </a:r>
          </a:p>
          <a:p>
            <a:pPr marL="0">
              <a:lnSpc>
                <a:spcPct val="107000"/>
              </a:lnSpc>
              <a:buChar char="•"/>
            </a:pPr>
            <a:endParaRPr lang="en-US" dirty="0"/>
          </a:p>
          <a:p>
            <a:pPr marL="0">
              <a:lnSpc>
                <a:spcPct val="107000"/>
              </a:lnSpc>
            </a:pPr>
            <a:endParaRPr lang="en-US" dirty="0"/>
          </a:p>
          <a:p>
            <a:pPr marL="0">
              <a:lnSpc>
                <a:spcPct val="107000"/>
              </a:lnSpc>
            </a:pPr>
            <a:r>
              <a:rPr lang="en-US" dirty="0"/>
              <a:t>Use </a:t>
            </a:r>
            <a:r>
              <a:rPr lang="en-US" dirty="0">
                <a:sym typeface="Calibri"/>
              </a:rPr>
              <a:t>this </a:t>
            </a:r>
            <a:r>
              <a:rPr lang="en-US" dirty="0"/>
              <a:t>video for general audiences </a:t>
            </a:r>
            <a:r>
              <a:rPr lang="en-US" dirty="0">
                <a:sym typeface="Calibri"/>
              </a:rPr>
              <a:t>and gun owners</a:t>
            </a:r>
            <a:r>
              <a:rPr lang="en-US" dirty="0"/>
              <a:t>.  This video demonstrates what recognizing the warning signs may be like.  If the video does not download to your slides the video</a:t>
            </a:r>
            <a:r>
              <a:rPr lang="en-US" dirty="0">
                <a:sym typeface="Calibri"/>
              </a:rPr>
              <a:t> can </a:t>
            </a:r>
            <a:r>
              <a:rPr lang="en-US" dirty="0"/>
              <a:t>be downloaded from  </a:t>
            </a:r>
            <a:r>
              <a:rPr lang="en-US" dirty="0">
                <a:hlinkClick r:id="rId3"/>
              </a:rPr>
              <a:t>https://vimeo</a:t>
            </a:r>
            <a:r>
              <a:rPr lang="en-US" dirty="0">
                <a:sym typeface="Calibri"/>
                <a:hlinkClick r:id="rId3"/>
              </a:rPr>
              <a:t>.</a:t>
            </a:r>
            <a:r>
              <a:rPr lang="en-US" dirty="0">
                <a:hlinkClick r:id="rId3"/>
              </a:rPr>
              <a:t>com/668732659</a:t>
            </a:r>
            <a:r>
              <a:rPr lang="en-US" dirty="0"/>
              <a:t> or </a:t>
            </a:r>
            <a:r>
              <a:rPr lang="en-US" dirty="0">
                <a:sym typeface="Calibri"/>
                <a:hlinkClick r:id="rId4"/>
              </a:rPr>
              <a:t>https://worriedaboutaveteran.org/</a:t>
            </a:r>
            <a:r>
              <a:rPr lang="en-US" dirty="0">
                <a:hlinkClick r:id="rId4"/>
              </a:rPr>
              <a:t>warning-signs</a:t>
            </a:r>
            <a:r>
              <a:rPr lang="en-US" dirty="0">
                <a:sym typeface="Calibri"/>
                <a:hlinkClick r:id="rId4"/>
              </a:rPr>
              <a:t>/</a:t>
            </a:r>
            <a:endParaRPr lang="en-US" dirty="0"/>
          </a:p>
          <a:p>
            <a:pPr marL="0" marR="0" lvl="0" algn="l">
              <a:lnSpc>
                <a:spcPct val="107000"/>
              </a:lnSpc>
              <a:spcBef>
                <a:spcPts val="0"/>
              </a:spcBef>
              <a:spcAft>
                <a:spcPts val="0"/>
              </a:spcAft>
              <a:buNone/>
            </a:pPr>
            <a:endParaRPr lang="en-US" dirty="0"/>
          </a:p>
          <a:p>
            <a:pPr marL="0" marR="0" lvl="0" indent="0" algn="l">
              <a:lnSpc>
                <a:spcPct val="107000"/>
              </a:lnSpc>
              <a:spcBef>
                <a:spcPts val="0"/>
              </a:spcBef>
              <a:spcAft>
                <a:spcPts val="0"/>
              </a:spcAft>
              <a:buSzPts val="1400"/>
              <a:buNone/>
            </a:pPr>
            <a:endParaRPr lang="en-US" dirty="0"/>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Stress the safety focus – keep people who may be at risk safe and alive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Have the conversation as soon as possible, mutually convenient place that is non-threatening and safe.</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51" name="Google Shape;351;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Participants are introduced on how to start the conversation when there is a concern for risk of suicide.</a:t>
            </a:r>
            <a:r>
              <a:rPr lang="en-US" dirty="0">
                <a:solidFill>
                  <a:srgbClr val="000000"/>
                </a:solidFill>
              </a:rPr>
              <a:t> </a:t>
            </a:r>
            <a:r>
              <a:rPr lang="en-US" sz="1200" dirty="0">
                <a:solidFill>
                  <a:srgbClr val="000000"/>
                </a:solidFill>
                <a:latin typeface="Calibri"/>
                <a:ea typeface="Calibri"/>
                <a:cs typeface="Calibri"/>
                <a:sym typeface="Calibri"/>
              </a:rPr>
              <a:t> Participants will be practicing asking about suicide directly.</a:t>
            </a:r>
            <a:r>
              <a:rPr lang="en-US" dirty="0">
                <a:solidFill>
                  <a:srgbClr val="000000"/>
                </a:solidFill>
              </a:rPr>
              <a:t> </a:t>
            </a:r>
            <a:r>
              <a:rPr lang="en-US" sz="1200" dirty="0">
                <a:solidFill>
                  <a:srgbClr val="000000"/>
                </a:solidFill>
                <a:latin typeface="Calibri"/>
                <a:ea typeface="Calibri"/>
                <a:cs typeface="Calibri"/>
                <a:sym typeface="Calibri"/>
              </a:rPr>
              <a:t> Begin by addressing care, illustrating the observed risk factors that have raised concerns.</a:t>
            </a:r>
            <a:r>
              <a:rPr lang="en-US" dirty="0">
                <a:solidFill>
                  <a:srgbClr val="000000"/>
                </a:solidFill>
              </a:rPr>
              <a:t> </a:t>
            </a:r>
            <a:r>
              <a:rPr lang="en-US" sz="1200" dirty="0">
                <a:solidFill>
                  <a:srgbClr val="000000"/>
                </a:solidFill>
                <a:latin typeface="Calibri"/>
                <a:ea typeface="Calibri"/>
                <a:cs typeface="Calibri"/>
                <a:sym typeface="Calibri"/>
              </a:rPr>
              <a:t> Often times, individuals who are at risk for suicide are not aware that others are noticing the changes in their behaviors, moods, or emotions.</a:t>
            </a:r>
            <a:r>
              <a:rPr lang="en-US" dirty="0">
                <a:solidFill>
                  <a:srgbClr val="000000"/>
                </a:solidFill>
              </a:rPr>
              <a:t> </a:t>
            </a:r>
            <a:r>
              <a:rPr lang="en-US" sz="1200" dirty="0">
                <a:solidFill>
                  <a:srgbClr val="000000"/>
                </a:solidFill>
                <a:latin typeface="Calibri"/>
                <a:ea typeface="Calibri"/>
                <a:cs typeface="Calibri"/>
                <a:sym typeface="Calibri"/>
              </a:rPr>
              <a:t> When someone approaches the conversation from a place of genuine care and concern for their well-being, they often feel a sense of relief for the opportunity to open up.</a:t>
            </a:r>
            <a:r>
              <a:rPr lang="en-US" dirty="0">
                <a:solidFill>
                  <a:srgbClr val="000000"/>
                </a:solidFill>
              </a:rPr>
              <a:t> </a:t>
            </a:r>
            <a:r>
              <a:rPr lang="en-US" sz="1200" dirty="0">
                <a:solidFill>
                  <a:srgbClr val="000000"/>
                </a:solidFill>
                <a:latin typeface="Calibri"/>
                <a:ea typeface="Calibri"/>
                <a:cs typeface="Calibri"/>
                <a:sym typeface="Calibri"/>
              </a:rPr>
              <a:t> It is true that some people hesitate to open up and disclose their thoughts and feelings about suicide, but with persistence and consistent care and concern the likelihood they will open up and be willing to seek help increases.</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Emphasize to participants the importance of asking directly about suicide.</a:t>
            </a:r>
            <a:r>
              <a:rPr lang="en-US" dirty="0">
                <a:solidFill>
                  <a:srgbClr val="000000"/>
                </a:solidFill>
              </a:rPr>
              <a:t> </a:t>
            </a:r>
            <a:r>
              <a:rPr lang="en-US" sz="1200" dirty="0">
                <a:solidFill>
                  <a:srgbClr val="000000"/>
                </a:solidFill>
                <a:latin typeface="Calibri"/>
                <a:ea typeface="Calibri"/>
                <a:cs typeface="Calibri"/>
                <a:sym typeface="Calibri"/>
              </a:rPr>
              <a:t> Euphemisms about “hurting yourself” or “go to sleep and never wake up” may not be direct or specific enough to know whether or not the person is having thoughts about suicide.</a:t>
            </a:r>
            <a:r>
              <a:rPr lang="en-US" dirty="0">
                <a:solidFill>
                  <a:srgbClr val="000000"/>
                </a:solidFill>
              </a:rPr>
              <a:t> </a:t>
            </a:r>
            <a:r>
              <a:rPr lang="en-US" sz="1200" dirty="0">
                <a:solidFill>
                  <a:srgbClr val="000000"/>
                </a:solidFill>
                <a:latin typeface="Calibri"/>
                <a:ea typeface="Calibri"/>
                <a:cs typeface="Calibri"/>
                <a:sym typeface="Calibri"/>
              </a:rPr>
              <a:t> It is a myth that bringing up suicide as a concern will cause people to engage in suicidal behaviors.</a:t>
            </a:r>
            <a:r>
              <a:rPr lang="en-US" dirty="0">
                <a:solidFill>
                  <a:srgbClr val="000000"/>
                </a:solidFill>
              </a:rPr>
              <a:t> </a:t>
            </a:r>
            <a:r>
              <a:rPr lang="en-US" sz="1200" dirty="0">
                <a:solidFill>
                  <a:srgbClr val="000000"/>
                </a:solidFill>
                <a:latin typeface="Calibri"/>
                <a:ea typeface="Calibri"/>
                <a:cs typeface="Calibri"/>
                <a:sym typeface="Calibri"/>
              </a:rPr>
              <a:t> In fact, the opposite is true.</a:t>
            </a:r>
            <a:r>
              <a:rPr lang="en-US" dirty="0">
                <a:solidFill>
                  <a:srgbClr val="000000"/>
                </a:solidFill>
              </a:rPr>
              <a:t> </a:t>
            </a:r>
            <a:r>
              <a:rPr lang="en-US" sz="1200" dirty="0">
                <a:solidFill>
                  <a:srgbClr val="000000"/>
                </a:solidFill>
                <a:latin typeface="Calibri"/>
                <a:ea typeface="Calibri"/>
                <a:cs typeface="Calibri"/>
                <a:sym typeface="Calibri"/>
              </a:rPr>
              <a:t> Asking directly and specifically about suicide demonstrates a willingness to listen to their pain and a desire to help them alleviate the mental, emotional, and physical pain.</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endParaRPr lang="en-US"/>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dirty="0"/>
              <a:t>Invite participants to practice asking the question.  Explain that this is a safe place to practice asking the question so that the first time you ever ask it isn’t in a moment of crisis.</a:t>
            </a:r>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indent="0">
              <a:lnSpc>
                <a:spcPct val="107000"/>
              </a:lnSpc>
            </a:pPr>
            <a:r>
              <a:rPr lang="en-US" sz="1200" b="1" dirty="0">
                <a:solidFill>
                  <a:srgbClr val="000000"/>
                </a:solidFill>
                <a:latin typeface="Calibri"/>
                <a:ea typeface="Calibri"/>
                <a:cs typeface="Calibri"/>
                <a:sym typeface="Calibri"/>
              </a:rPr>
              <a:t>Directions for introducing the exercise</a:t>
            </a:r>
            <a:r>
              <a:rPr lang="en-US" sz="1200" dirty="0">
                <a:solidFill>
                  <a:srgbClr val="000000"/>
                </a:solidFill>
                <a:latin typeface="Calibri"/>
                <a:ea typeface="Calibri"/>
                <a:cs typeface="Calibri"/>
                <a:sym typeface="Calibri"/>
              </a:rPr>
              <a:t>:</a:t>
            </a:r>
            <a:r>
              <a:rPr lang="en-US" dirty="0">
                <a:solidFill>
                  <a:srgbClr val="000000"/>
                </a:solidFill>
              </a:rPr>
              <a:t> </a:t>
            </a:r>
            <a:r>
              <a:rPr lang="en-US" sz="1200" dirty="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dirty="0">
                <a:solidFill>
                  <a:srgbClr val="000000"/>
                </a:solidFill>
              </a:rPr>
              <a:t> </a:t>
            </a:r>
            <a:r>
              <a:rPr lang="en-US" sz="1200" dirty="0">
                <a:solidFill>
                  <a:srgbClr val="000000"/>
                </a:solidFill>
                <a:latin typeface="Calibri"/>
                <a:ea typeface="Calibri"/>
                <a:cs typeface="Calibri"/>
                <a:sym typeface="Calibri"/>
              </a:rPr>
              <a:t> That’s okay.</a:t>
            </a:r>
            <a:r>
              <a:rPr lang="en-US" dirty="0">
                <a:solidFill>
                  <a:srgbClr val="000000"/>
                </a:solidFill>
              </a:rPr>
              <a:t> </a:t>
            </a:r>
            <a:r>
              <a:rPr lang="en-US" sz="1200" dirty="0">
                <a:solidFill>
                  <a:srgbClr val="000000"/>
                </a:solidFill>
                <a:latin typeface="Calibri"/>
                <a:ea typeface="Calibri"/>
                <a:cs typeface="Calibri"/>
                <a:sym typeface="Calibri"/>
              </a:rPr>
              <a:t> It allows you to just get the words out.</a:t>
            </a:r>
            <a:r>
              <a:rPr lang="en-US" dirty="0">
                <a:solidFill>
                  <a:srgbClr val="000000"/>
                </a:solidFill>
              </a:rPr>
              <a:t> </a:t>
            </a:r>
            <a:r>
              <a:rPr lang="en-US" sz="1200" dirty="0">
                <a:solidFill>
                  <a:srgbClr val="000000"/>
                </a:solidFill>
                <a:latin typeface="Calibri"/>
                <a:ea typeface="Calibri"/>
                <a:cs typeface="Calibri"/>
                <a:sym typeface="Calibri"/>
              </a:rPr>
              <a:t> The instructor will then reply with a “No” response.</a:t>
            </a:r>
            <a:r>
              <a:rPr lang="en-US" dirty="0">
                <a:solidFill>
                  <a:srgbClr val="000000"/>
                </a:solidFill>
              </a:rPr>
              <a:t> </a:t>
            </a:r>
            <a:r>
              <a:rPr lang="en-US" sz="1200" dirty="0">
                <a:solidFill>
                  <a:srgbClr val="000000"/>
                </a:solidFill>
                <a:latin typeface="Calibri"/>
                <a:ea typeface="Calibri"/>
                <a:cs typeface="Calibri"/>
                <a:sym typeface="Calibri"/>
              </a:rPr>
              <a:t> This allows the participant the opportunity to experience what it feels like to ask the question and hear a response.</a:t>
            </a:r>
            <a:r>
              <a:rPr lang="en-US" dirty="0">
                <a:solidFill>
                  <a:srgbClr val="000000"/>
                </a:solidFill>
              </a:rPr>
              <a:t>  </a:t>
            </a:r>
            <a:endParaRPr dirty="0"/>
          </a:p>
          <a:p>
            <a:pPr marL="0" marR="0" lvl="0" indent="0" algn="l" rtl="0">
              <a:lnSpc>
                <a:spcPct val="107000"/>
              </a:lnSpc>
              <a:spcBef>
                <a:spcPts val="0"/>
              </a:spcBef>
              <a:spcAft>
                <a:spcPts val="0"/>
              </a:spcAft>
              <a:buSzPts val="1400"/>
              <a:buNone/>
            </a:pPr>
            <a:endParaRPr lang="en-US" sz="1200">
              <a:solidFill>
                <a:srgbClr val="000000"/>
              </a:solidFill>
              <a:latin typeface="Calibri"/>
              <a:ea typeface="Calibri"/>
              <a:cs typeface="Calibri"/>
            </a:endParaRPr>
          </a:p>
          <a:p>
            <a:pPr marL="0" indent="0">
              <a:lnSpc>
                <a:spcPct val="107000"/>
              </a:lnSpc>
            </a:pPr>
            <a:r>
              <a:rPr lang="en-US" dirty="0"/>
              <a:t>Pause for a moment of self-reflection. If time allows, ask participants to share what that experience felt like.  Acknowledge that it is normal for it to feel uncomfortable or awkward at first.  Similar to learning how to give CPR was uncomfortable and awkward.  But the more this skill is rehearsed the less uncomfortable and awkward it will be when they need to ask it. 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p>
          <a:p>
            <a:pPr marL="0" indent="0">
              <a:lnSpc>
                <a:spcPct val="107000"/>
              </a:lnSpc>
            </a:pPr>
            <a:endParaRPr lang="en-US">
              <a:solidFill>
                <a:srgbClr val="000000"/>
              </a:solidFill>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Process next steps when the answer is “No” on the next slide.</a:t>
            </a:r>
            <a:endParaRPr dirty="0"/>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1605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They can also call the Suicide &amp; Crisis Lifeline at 988, or text “</a:t>
            </a:r>
            <a:r>
              <a:rPr lang="en-US" sz="1200" dirty="0" err="1">
                <a:solidFill>
                  <a:srgbClr val="000000"/>
                </a:solidFill>
                <a:latin typeface="Calibri"/>
                <a:ea typeface="Calibri"/>
                <a:cs typeface="Calibri"/>
                <a:sym typeface="Calibri"/>
              </a:rPr>
              <a:t>MoSafe</a:t>
            </a:r>
            <a:r>
              <a:rPr lang="en-US" sz="1200" dirty="0">
                <a:solidFill>
                  <a:srgbClr val="000000"/>
                </a:solidFill>
                <a:latin typeface="Calibri"/>
                <a:ea typeface="Calibri"/>
                <a:cs typeface="Calibri"/>
                <a:sym typeface="Calibri"/>
              </a:rPr>
              <a:t>” to the Crisis Text Line at 741-741.  </a:t>
            </a:r>
            <a:endParaRPr sz="1600" dirty="0">
              <a:latin typeface="Calibri"/>
              <a:ea typeface="Calibri"/>
              <a:cs typeface="Calibri"/>
              <a:sym typeface="Calibri"/>
            </a:endParaRP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lang="en-US" sz="1600" b="0" i="0" u="none" strike="noStrike" cap="none" dirty="0">
              <a:solidFill>
                <a:schemeClr val="dk1"/>
              </a:solidFill>
              <a:effectLst/>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They can also call the Suicide &amp; Crisis Lifeline at 988, or text “</a:t>
            </a:r>
            <a:r>
              <a:rPr lang="en-US" sz="1200" b="0" i="0" u="none" strike="noStrike" cap="none" dirty="0" err="1">
                <a:solidFill>
                  <a:schemeClr val="dk1"/>
                </a:solidFill>
                <a:effectLst/>
                <a:latin typeface="Calibri"/>
                <a:ea typeface="Calibri"/>
                <a:cs typeface="Calibri"/>
                <a:sym typeface="Calibri"/>
              </a:rPr>
              <a:t>MOSafe</a:t>
            </a:r>
            <a:r>
              <a:rPr lang="en-US" sz="1200" b="0" i="0" u="none" strike="noStrike" cap="none" dirty="0">
                <a:solidFill>
                  <a:schemeClr val="dk1"/>
                </a:solidFill>
                <a:effectLst/>
                <a:latin typeface="Calibri"/>
                <a:ea typeface="Calibri"/>
                <a:cs typeface="Calibri"/>
                <a:sym typeface="Calibri"/>
              </a:rPr>
              <a:t>” to the Crisis Text Line at 741-741.  </a:t>
            </a: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36257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dirty="0"/>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pPr marL="0" indent="0">
              <a:lnSpc>
                <a:spcPct val="107000"/>
              </a:lnSpc>
            </a:pPr>
            <a:endParaRPr lang="en-US"/>
          </a:p>
          <a:p>
            <a:pPr marL="0" indent="0">
              <a:lnSpc>
                <a:spcPct val="107000"/>
              </a:lnSpc>
            </a:pPr>
            <a:r>
              <a:rPr lang="en-US" dirty="0"/>
              <a:t>Debrief discussion points</a:t>
            </a:r>
          </a:p>
          <a:p>
            <a:pPr marL="171450" indent="-171450">
              <a:lnSpc>
                <a:spcPct val="107000"/>
              </a:lnSpc>
              <a:buFont typeface="Arial,Sans-Serif"/>
              <a:buChar char="•"/>
            </a:pPr>
            <a:r>
              <a:rPr lang="en-US" dirty="0"/>
              <a:t>Elena and Luis worked together to have a discussion about their concerns for Manny.  Elena, as his wife, took care of the "touchy feely" part, and Luis was able to provide practical help by addressing the firearm and field stripping it so that it could not be fired.</a:t>
            </a:r>
          </a:p>
          <a:p>
            <a:pPr marL="171450" indent="-171450">
              <a:lnSpc>
                <a:spcPct val="107000"/>
              </a:lnSpc>
              <a:buFont typeface="Arial,Sans-Serif"/>
              <a:buChar char="•"/>
            </a:pPr>
            <a:r>
              <a:rPr lang="en-US" dirty="0"/>
              <a:t>Some gun owners won't be comfortable removing their firearms from the home, but may be willing to make the firearm inoperable for the time being.  This is still a good outcome. </a:t>
            </a:r>
          </a:p>
          <a:p>
            <a:pPr marL="171450" indent="-171450">
              <a:lnSpc>
                <a:spcPct val="107000"/>
              </a:lnSpc>
              <a:buFont typeface="Arial,Sans-Serif"/>
              <a:buChar char="•"/>
            </a:pPr>
            <a:r>
              <a:rPr lang="en-US" dirty="0"/>
              <a:t>We heard Manny say that he felt uncomfortable taking Manny's gun, even though he has a gun permit.  There are no laws or requirements in Missouri that would prohibit the legal transfer of firearms from one individual to another.  If you are providing assistance to someone in another state you will want to familiarize yourself with state's laws and requirements before taking possession of someone's firearm. </a:t>
            </a:r>
          </a:p>
          <a:p>
            <a:pPr marL="171450" indent="-171450">
              <a:lnSpc>
                <a:spcPct val="107000"/>
              </a:lnSpc>
              <a:buFont typeface="Arial,Sans-Serif"/>
              <a:buChar char="•"/>
            </a:pPr>
            <a:r>
              <a:rPr lang="en-US" dirty="0"/>
              <a:t>Working together as a unit, expressing concern for Manny's well-being, and emphasizing that this is just temporary helped to persuade Manny to shift towards safety to prevent suicide in a moment of escalation. </a:t>
            </a:r>
          </a:p>
          <a:p>
            <a:pPr marL="0" indent="0">
              <a:lnSpc>
                <a:spcPct val="107000"/>
              </a:lnSpc>
            </a:pPr>
            <a:endParaRPr lang="en-US"/>
          </a:p>
          <a:p>
            <a:pPr marL="0" indent="0">
              <a:lnSpc>
                <a:spcPct val="107000"/>
              </a:lnSpc>
            </a:pPr>
            <a:r>
              <a:rPr lang="en-US" dirty="0"/>
              <a:t>If the video does not download to your slides the video can be accessed at  </a:t>
            </a:r>
            <a:r>
              <a:rPr lang="en-US" dirty="0">
                <a:hlinkClick r:id="rId3"/>
              </a:rPr>
              <a:t>https://worriedaboutaveteran.org/starting-the-conversation/#anchor_page_Watch%20More</a:t>
            </a:r>
            <a:endParaRPr lang="en-US" dirty="0"/>
          </a:p>
          <a:p>
            <a:pPr marL="0" indent="0">
              <a:lnSpc>
                <a:spcPct val="107000"/>
              </a:lnSpc>
            </a:pPr>
            <a:endParaRPr lang="en-US"/>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training is an evidence-informed training and is supported by research in lethal means reduction and firearm suicide prevention.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(CSSH) was previously known as </a:t>
            </a:r>
            <a:r>
              <a:rPr lang="en-US" sz="1200" i="1">
                <a:solidFill>
                  <a:srgbClr val="000000"/>
                </a:solidFill>
                <a:latin typeface="Calibri"/>
                <a:ea typeface="Calibri"/>
                <a:cs typeface="Calibri"/>
                <a:sym typeface="Calibri"/>
              </a:rPr>
              <a:t>Conversations on Access to Lethal Means</a:t>
            </a:r>
            <a:r>
              <a:rPr lang="en-US" sz="1200">
                <a:solidFill>
                  <a:srgbClr val="000000"/>
                </a:solidFill>
                <a:latin typeface="Calibri"/>
                <a:ea typeface="Calibri"/>
                <a:cs typeface="Calibri"/>
                <a:sym typeface="Calibri"/>
              </a:rPr>
              <a:t> (CALM), which was developed in 2018 and modeled after the clinical version of </a:t>
            </a:r>
            <a:r>
              <a:rPr lang="en-US" sz="1200" i="1">
                <a:solidFill>
                  <a:srgbClr val="000000"/>
                </a:solidFill>
                <a:latin typeface="Calibri"/>
                <a:ea typeface="Calibri"/>
                <a:cs typeface="Calibri"/>
                <a:sym typeface="Calibri"/>
              </a:rPr>
              <a:t>Counseling on Access to Lethal Means</a:t>
            </a:r>
            <a:r>
              <a:rPr lang="en-US" sz="1200">
                <a:solidFill>
                  <a:srgbClr val="000000"/>
                </a:solidFill>
                <a:latin typeface="Calibri"/>
                <a:ea typeface="Calibri"/>
                <a:cs typeface="Calibri"/>
                <a:sym typeface="Calibri"/>
              </a:rPr>
              <a:t> (CALM).  Due to the obvious name confusion, this training has been updated and rebranded as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and is affiliated with </a:t>
            </a:r>
            <a:r>
              <a:rPr lang="en-US" sz="1200" i="1">
                <a:solidFill>
                  <a:srgbClr val="000000"/>
                </a:solidFill>
                <a:latin typeface="Calibri"/>
                <a:ea typeface="Calibri"/>
                <a:cs typeface="Calibri"/>
                <a:sym typeface="Calibri"/>
              </a:rPr>
              <a:t>CALM</a:t>
            </a:r>
            <a:r>
              <a:rPr lang="en-US" sz="1200">
                <a:solidFill>
                  <a:srgbClr val="000000"/>
                </a:solidFill>
                <a:latin typeface="Calibri"/>
                <a:ea typeface="Calibri"/>
                <a:cs typeface="Calibri"/>
                <a:sym typeface="Calibri"/>
              </a:rPr>
              <a:t> America.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CSSH is one part of suicide prevention and pairs well with other suicide prevention gatekeeper trainings, such as Question, Persuade, and Refer.  You do not have to be a professional to engage in conversations for suicide safer homes.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focus of this training is to create suicide-safer environments.  This training is not anti-gun.  In fact, this training was developed in collaboration with gun owners.  Rather this training is anti-suicide, believing that gun owners play an important role in preventing firearm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p:txBody>
      </p:sp>
      <p:sp>
        <p:nvSpPr>
          <p:cNvPr id="123" name="Google Shape;123;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200" b="1">
                <a:solidFill>
                  <a:srgbClr val="000000"/>
                </a:solidFill>
                <a:latin typeface="Calibri"/>
                <a:ea typeface="Calibri"/>
                <a:cs typeface="Calibri"/>
                <a:sym typeface="Calibri"/>
              </a:rPr>
              <a:t>Directions for introducing the exercise</a:t>
            </a:r>
            <a:r>
              <a:rPr lang="en-US" sz="1200">
                <a:solidFill>
                  <a:srgbClr val="000000"/>
                </a:solidFill>
                <a:latin typeface="Calibri"/>
                <a:ea typeface="Calibri"/>
                <a:cs typeface="Calibri"/>
                <a:sym typeface="Calibri"/>
              </a:rPr>
              <a:t>:</a:t>
            </a:r>
            <a:r>
              <a:rPr lang="en-US">
                <a:solidFill>
                  <a:srgbClr val="000000"/>
                </a:solidFill>
              </a:rPr>
              <a:t> </a:t>
            </a:r>
            <a:r>
              <a:rPr lang="en-US" sz="120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a:solidFill>
                  <a:srgbClr val="000000"/>
                </a:solidFill>
              </a:rPr>
              <a:t> </a:t>
            </a:r>
            <a:r>
              <a:rPr lang="en-US" sz="1200">
                <a:solidFill>
                  <a:srgbClr val="000000"/>
                </a:solidFill>
                <a:latin typeface="Calibri"/>
                <a:ea typeface="Calibri"/>
                <a:cs typeface="Calibri"/>
                <a:sym typeface="Calibri"/>
              </a:rPr>
              <a:t> That’s okay.</a:t>
            </a:r>
            <a:r>
              <a:rPr lang="en-US">
                <a:solidFill>
                  <a:srgbClr val="000000"/>
                </a:solidFill>
              </a:rPr>
              <a:t> </a:t>
            </a:r>
            <a:r>
              <a:rPr lang="en-US" sz="1200">
                <a:solidFill>
                  <a:srgbClr val="000000"/>
                </a:solidFill>
                <a:latin typeface="Calibri"/>
                <a:ea typeface="Calibri"/>
                <a:cs typeface="Calibri"/>
                <a:sym typeface="Calibri"/>
              </a:rPr>
              <a:t> It allows you to just get the words out.</a:t>
            </a:r>
            <a:r>
              <a:rPr lang="en-US">
                <a:solidFill>
                  <a:srgbClr val="000000"/>
                </a:solidFill>
              </a:rPr>
              <a:t> </a:t>
            </a:r>
            <a:r>
              <a:rPr lang="en-US" sz="1200">
                <a:solidFill>
                  <a:srgbClr val="000000"/>
                </a:solidFill>
                <a:latin typeface="Calibri"/>
                <a:ea typeface="Calibri"/>
                <a:cs typeface="Calibri"/>
                <a:sym typeface="Calibri"/>
              </a:rPr>
              <a:t> The instructor will then reply with a “No” response.</a:t>
            </a:r>
            <a:r>
              <a:rPr lang="en-US">
                <a:solidFill>
                  <a:srgbClr val="000000"/>
                </a:solidFill>
              </a:rPr>
              <a:t> </a:t>
            </a:r>
            <a:r>
              <a:rPr lang="en-US" sz="1200">
                <a:solidFill>
                  <a:srgbClr val="000000"/>
                </a:solidFill>
                <a:latin typeface="Calibri"/>
                <a:ea typeface="Calibri"/>
                <a:cs typeface="Calibri"/>
                <a:sym typeface="Calibri"/>
              </a:rPr>
              <a:t> This allows the participant the opportunity to experience what it feels like to ask the question and hear a response.</a:t>
            </a:r>
            <a:r>
              <a:rPr lang="en-US">
                <a:solidFill>
                  <a:srgbClr val="000000"/>
                </a:solidFill>
              </a:rPr>
              <a:t>  </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Process next steps when the answer is “No” on the next slide.</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52979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latin typeface="Calibri"/>
                <a:ea typeface="Calibri"/>
                <a:cs typeface="Calibri"/>
                <a:sym typeface="Calibri"/>
              </a:rPr>
              <a:t>Directions for Activity: </a:t>
            </a:r>
            <a:r>
              <a:rPr lang="en-US" sz="1200" b="0">
                <a:latin typeface="Calibri"/>
                <a:ea typeface="Calibri"/>
                <a:cs typeface="Calibri"/>
                <a:sym typeface="Calibri"/>
              </a:rPr>
              <a:t>Participants will have the opportunity to ask the instructor the suicide question, “Are you thinking about suicide?”, “Are you thinking about killing yourself?” again.</a:t>
            </a:r>
            <a:r>
              <a:rPr lang="en-US"/>
              <a:t> </a:t>
            </a:r>
            <a:r>
              <a:rPr lang="en-US" sz="1200" b="0">
                <a:latin typeface="Calibri"/>
                <a:ea typeface="Calibri"/>
                <a:cs typeface="Calibri"/>
                <a:sym typeface="Calibri"/>
              </a:rPr>
              <a:t> This time the instructor’s response will be “Yes”.</a:t>
            </a:r>
            <a:r>
              <a:rPr lang="en-US"/>
              <a:t> </a:t>
            </a:r>
            <a:r>
              <a:rPr lang="en-US" sz="1200" b="0">
                <a:latin typeface="Calibri"/>
                <a:ea typeface="Calibri"/>
                <a:cs typeface="Calibri"/>
                <a:sym typeface="Calibri"/>
              </a:rPr>
              <a:t> This activity is intended to afford participants the opportunity to experience what it feels like to not only ask the question but to hear that the person they are concerned about is thinking about suicide.</a:t>
            </a:r>
            <a:r>
              <a:rPr lang="en-US"/>
              <a:t>  </a:t>
            </a:r>
            <a:endParaRPr sz="1200" b="1">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200">
              <a:latin typeface="Calibri"/>
              <a:ea typeface="Calibri"/>
              <a:cs typeface="Calibri"/>
              <a:sym typeface="Calibri"/>
            </a:endParaRPr>
          </a:p>
          <a:p>
            <a:pPr marL="0" indent="0">
              <a:lnSpc>
                <a:spcPct val="107000"/>
              </a:lnSpc>
              <a:spcBef>
                <a:spcPts val="800"/>
              </a:spcBef>
            </a:pPr>
            <a:r>
              <a:rPr lang="en-US" sz="1200">
                <a:latin typeface="Calibri"/>
                <a:ea typeface="Calibri"/>
                <a:cs typeface="Calibri"/>
                <a:sym typeface="Calibri"/>
              </a:rPr>
              <a:t>After the activity debrief by processing the next steps, thanking them for being honest, and express concern for their safety.</a:t>
            </a:r>
            <a:r>
              <a:rPr lang="en-US"/>
              <a:t>  </a:t>
            </a:r>
            <a:endParaRPr/>
          </a:p>
          <a:p>
            <a:pPr marL="0" indent="0">
              <a:lnSpc>
                <a:spcPct val="107000"/>
              </a:lnSpc>
              <a:spcBef>
                <a:spcPts val="800"/>
              </a:spcBef>
            </a:pPr>
            <a:r>
              <a:rPr lang="en-US" sz="1200">
                <a:latin typeface="Calibri"/>
                <a:ea typeface="Calibri"/>
                <a:cs typeface="Calibri"/>
                <a:sym typeface="Calibri"/>
              </a:rPr>
              <a:t>When someone indicates they have had thoughts of suicide, they usually feel a sense of relief that someone knows.</a:t>
            </a:r>
            <a:r>
              <a:rPr lang="en-US"/>
              <a:t> </a:t>
            </a:r>
            <a:r>
              <a:rPr lang="en-US" sz="1200">
                <a:latin typeface="Calibri"/>
                <a:ea typeface="Calibri"/>
                <a:cs typeface="Calibri"/>
                <a:sym typeface="Calibri"/>
              </a:rPr>
              <a:t> One of the best ways to help them is to listen to them, let them know you care and want to help, and guide them to appropriate help.</a:t>
            </a:r>
            <a:r>
              <a:rPr lang="en-US"/>
              <a:t>  </a:t>
            </a:r>
            <a:endParaRPr sz="16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600">
              <a:latin typeface="Calibri"/>
              <a:ea typeface="Calibri"/>
              <a:cs typeface="Calibri"/>
              <a:sym typeface="Calibri"/>
            </a:endParaRPr>
          </a:p>
          <a:p>
            <a:pPr marL="0" indent="0">
              <a:lnSpc>
                <a:spcPct val="107000"/>
              </a:lnSpc>
              <a:spcBef>
                <a:spcPts val="800"/>
              </a:spcBef>
              <a:spcAft>
                <a:spcPts val="800"/>
              </a:spcAft>
            </a:pPr>
            <a:r>
              <a:rPr lang="en-US" sz="1200">
                <a:latin typeface="Calibri"/>
                <a:ea typeface="Calibri"/>
                <a:cs typeface="Calibri"/>
                <a:sym typeface="Calibri"/>
              </a:rPr>
              <a:t>While it is normal to feel anxious and uncomfortable when someone discloses</a:t>
            </a:r>
            <a:r>
              <a:rPr lang="en-US"/>
              <a:t> </a:t>
            </a:r>
            <a:r>
              <a:rPr lang="en-US" sz="1200">
                <a:latin typeface="Calibri"/>
                <a:ea typeface="Calibri"/>
                <a:cs typeface="Calibri"/>
                <a:sym typeface="Calibri"/>
              </a:rPr>
              <a:t>that they are having suicidal thoughts remaining calm is important.</a:t>
            </a:r>
            <a:r>
              <a:rPr lang="en-US"/>
              <a:t> </a:t>
            </a:r>
            <a:r>
              <a:rPr lang="en-US" sz="1200">
                <a:latin typeface="Calibri"/>
                <a:ea typeface="Calibri"/>
                <a:cs typeface="Calibri"/>
                <a:sym typeface="Calibri"/>
              </a:rPr>
              <a:t> You do not have to have all the answers or solutions.</a:t>
            </a:r>
            <a:r>
              <a:rPr lang="en-US"/>
              <a:t> </a:t>
            </a:r>
            <a:r>
              <a:rPr lang="en-US" sz="1200">
                <a:latin typeface="Calibri"/>
                <a:ea typeface="Calibri"/>
                <a:cs typeface="Calibri"/>
                <a:sym typeface="Calibri"/>
              </a:rPr>
              <a:t> </a:t>
            </a:r>
            <a:r>
              <a:rPr lang="en-US"/>
              <a:t>That is what the crisis counselors at the Suicide and Crisis Lifeline are there for.  Perhaps suggest: "How about the two of us call the Suicide and Crisis Lifeline (988) to talk through this with someone with more training than me."  </a:t>
            </a:r>
            <a:endParaRPr/>
          </a:p>
        </p:txBody>
      </p:sp>
      <p:sp>
        <p:nvSpPr>
          <p:cNvPr id="426" name="Google Shape;426;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During the conversation explore their access to lethal means by asking if they have thought about how they would kill themselves.  Ask them about access to the identified lethal method, do help determine the immediacy of their risk.  The closer proximity to accessing the lethal method the greater risk for engaging in suicidal behaviors.  However, distal proximity to lethal methods should not be conflated with decreased or no risk for engaging in suicidal behaviors.  </a:t>
            </a:r>
            <a:endParaRPr sz="1600">
              <a:latin typeface="Calibri"/>
              <a:ea typeface="Calibri"/>
              <a:cs typeface="Calibri"/>
              <a:sym typeface="Calibri"/>
            </a:endParaRPr>
          </a:p>
        </p:txBody>
      </p:sp>
      <p:sp>
        <p:nvSpPr>
          <p:cNvPr id="446" name="Google Shape;446;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62" name="Google Shape;462;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Getting others involved may be necessary to reduce or remove access to lethal means.  The more the person who is at risk for suicide is included in deciding whom they trust to help keep them safer, the more likely they are to commit to keeping safer.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Not everyone who has had thoughts about suicide will be at imminent risk for a suicide attempt.  Because suicide thoughts and feelings can be transient and urgent it is good practice to leave the person with resources to access help for themselves in the future.  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endParaRPr sz="1600">
              <a:latin typeface="Calibri"/>
              <a:ea typeface="Calibri"/>
              <a:cs typeface="Calibri"/>
              <a:sym typeface="Calibri"/>
            </a:endParaRPr>
          </a:p>
        </p:txBody>
      </p:sp>
      <p:sp>
        <p:nvSpPr>
          <p:cNvPr id="484" name="Google Shape;484;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Quick and easy access to firearms during a time of crisis or an emotional state can lead to suicide or accidental discharge &amp; injury. Having conversations about creating suicide safer homes can keep everyone in the home safer from accidental injuries.</a:t>
            </a:r>
          </a:p>
          <a:p>
            <a:pPr marL="0">
              <a:lnSpc>
                <a:spcPct val="107000"/>
              </a:lnSpc>
            </a:pPr>
            <a:endParaRPr lang="en-US"/>
          </a:p>
          <a:p>
            <a:pPr marL="0">
              <a:lnSpc>
                <a:spcPct val="107000"/>
              </a:lnSpc>
            </a:pPr>
            <a:r>
              <a:rPr lang="en-US"/>
              <a:t>Sometimes the person at risk for suicide may be resistant </a:t>
            </a:r>
            <a:r>
              <a:rPr lang="en-US">
                <a:sym typeface="Calibri"/>
              </a:rPr>
              <a:t>and </a:t>
            </a:r>
            <a:r>
              <a:rPr lang="en-US"/>
              <a:t>unwilling to listen to you when firearms are not stored in a manner that is safer during a stressful period</a:t>
            </a:r>
            <a:r>
              <a:rPr lang="en-US">
                <a:sym typeface="Calibri"/>
              </a:rPr>
              <a:t>.</a:t>
            </a:r>
            <a:r>
              <a:rPr lang="en-US"/>
              <a:t> </a:t>
            </a:r>
            <a:r>
              <a:rPr lang="en-US">
                <a:sym typeface="Calibri"/>
              </a:rPr>
              <a:t> </a:t>
            </a:r>
            <a:r>
              <a:rPr lang="en-US"/>
              <a:t>You may need </a:t>
            </a:r>
            <a:r>
              <a:rPr lang="en-US">
                <a:sym typeface="Calibri"/>
              </a:rPr>
              <a:t>to </a:t>
            </a:r>
            <a:r>
              <a:rPr lang="en-US"/>
              <a:t>get help </a:t>
            </a:r>
            <a:r>
              <a:rPr lang="en-US">
                <a:sym typeface="Calibri"/>
              </a:rPr>
              <a:t>in having </a:t>
            </a:r>
            <a:r>
              <a:rPr lang="en-US"/>
              <a:t>the </a:t>
            </a:r>
            <a:r>
              <a:rPr lang="en-US">
                <a:sym typeface="Calibri"/>
              </a:rPr>
              <a:t>conversation.</a:t>
            </a:r>
            <a:r>
              <a:rPr lang="en-US"/>
              <a:t> </a:t>
            </a:r>
            <a:r>
              <a:rPr lang="en-US">
                <a:sym typeface="Calibri"/>
              </a:rPr>
              <a:t> </a:t>
            </a:r>
            <a:r>
              <a:rPr lang="en-US"/>
              <a:t>Let's hear how Barbara got help from her father-in-law </a:t>
            </a:r>
            <a:r>
              <a:rPr lang="en-US">
                <a:sym typeface="Calibri"/>
              </a:rPr>
              <a:t>to </a:t>
            </a:r>
            <a:r>
              <a:rPr lang="en-US"/>
              <a:t>have </a:t>
            </a:r>
            <a:r>
              <a:rPr lang="en-US">
                <a:sym typeface="Calibri"/>
              </a:rPr>
              <a:t>a </a:t>
            </a:r>
            <a:r>
              <a:rPr lang="en-US"/>
              <a:t>conversation with her husband, Mike</a:t>
            </a:r>
            <a:r>
              <a:rPr lang="en-US">
                <a:sym typeface="Calibri"/>
              </a:rPr>
              <a:t>.</a:t>
            </a:r>
            <a:endParaRPr lang="en-US"/>
          </a:p>
          <a:p>
            <a:pPr marL="0" marR="0" lvl="0" algn="l">
              <a:lnSpc>
                <a:spcPct val="107000"/>
              </a:lnSpc>
              <a:spcBef>
                <a:spcPts val="0"/>
              </a:spcBef>
              <a:spcAft>
                <a:spcPts val="0"/>
              </a:spcAft>
              <a:buNone/>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668733014</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51561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pPr marL="0" indent="0"/>
            <a:r>
              <a:rPr lang="en-US"/>
              <a:t>Notice how Mikey's dad asks about reducing access to lethal means, "I’d feel a whole lot better if you let me babysit these guns””</a:t>
            </a: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p>
          <a:p>
            <a:pPr marL="0">
              <a:lnSpc>
                <a:spcPct val="107000"/>
              </a:lnSpc>
            </a:pPr>
            <a:endParaRPr lang="en-US"/>
          </a:p>
          <a:p>
            <a:pPr marL="0">
              <a:lnSpc>
                <a:spcPct val="107000"/>
              </a:lnSpc>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Activity</a:t>
            </a:r>
            <a:r>
              <a:rPr lang="en-US" sz="1200">
                <a:solidFill>
                  <a:srgbClr val="000000"/>
                </a:solidFill>
                <a:latin typeface="Calibri"/>
                <a:ea typeface="Calibri"/>
                <a:cs typeface="Calibri"/>
                <a:sym typeface="Calibri"/>
              </a:rPr>
              <a:t>: As a large group, brainstorm home safety practices that are accepted practices to make homes safer.  When delivering in a virtual platform, invite participants to submit their answers using the Zoom chat box.  For in-person workshops, participants can call out their answers.  After a sufficient amount of time for brainstorming ideas, show some of the provided answers that may not have been named.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Many people own firearms for personal protection.  Most firearm-related deaths in the U.S. are the result of suicide. </a:t>
            </a:r>
            <a:r>
              <a:rPr lang="en-US" b="0" baseline="0"/>
              <a:t>CDC WISQARS, 2015-2019 firearm-related deaths in the U.S. demonstrated that six out of ten firearm deaths are a suicide.</a:t>
            </a:r>
            <a:r>
              <a:rPr lang="en-US" sz="1200">
                <a:solidFill>
                  <a:srgbClr val="000000"/>
                </a:solidFill>
                <a:latin typeface="Calibri"/>
                <a:ea typeface="Calibri"/>
                <a:cs typeface="Calibri"/>
                <a:sym typeface="Calibri"/>
              </a:rPr>
              <a:t> Firearm safety instruction or hunter safety education does not protect a person at risk for suicide from suicide behaviors. In fact, some studies suggest that knowledge of how to handle a firearm may actually increase the risk of dying in a suicide attempt.  Until the person receives the help that is available and is no longer at risk for suicide, they are more at risk to themselves than they are at risk of someone causing them harm.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them to put some time and distance between the person at risk and the firearm for a temporary time period.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 use of other personal safety strategies such as a home security system, a baseball bat, mace, or pepper spray.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Emphasize that this is only temporary.  When they are no longer at risk for suicide then they can increase access to the personal protection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a firearm for self-defense or home defense is essential, urge someone other than the person at risk for suicide to retain control over the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there are multiple firearms in the home, lock up all but the personal protection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 </a:t>
            </a:r>
            <a:endParaRPr sz="1600">
              <a:latin typeface="Calibri"/>
              <a:ea typeface="Calibri"/>
              <a:cs typeface="Calibri"/>
              <a:sym typeface="Calibri"/>
            </a:endParaRPr>
          </a:p>
        </p:txBody>
      </p:sp>
      <p:sp>
        <p:nvSpPr>
          <p:cNvPr id="607" name="Google Shape;607;p3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 locked firearm is harder to quickly access.  In the time it takes for the person to unlock and load the firearm, the suicide crisis could be interrupted, thus delaying, or preventing a suicide attempt.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An unloaded firearm and the time it takes to acquire ammunition and load the firearm also creates space for the suicide crisis to be interrupted.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Hiding firearms from family members or children is not an effective strategy to prevent.  Don’t assume family members don’t know our hiding spots.  (Think children and Christmas presents.)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  </a:t>
            </a:r>
            <a:endParaRPr sz="1600">
              <a:latin typeface="Calibri"/>
              <a:ea typeface="Calibri"/>
              <a:cs typeface="Calibri"/>
              <a:sym typeface="Calibri"/>
            </a:endParaRPr>
          </a:p>
        </p:txBody>
      </p:sp>
      <p:sp>
        <p:nvSpPr>
          <p:cNvPr id="636" name="Google Shape;636;p3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A locked firearm is harder </a:t>
            </a:r>
            <a:r>
              <a:rPr lang="en-US">
                <a:sym typeface="Calibri"/>
              </a:rPr>
              <a:t>to </a:t>
            </a:r>
            <a:r>
              <a:rPr lang="en-US"/>
              <a:t>quickly </a:t>
            </a:r>
            <a:r>
              <a:rPr lang="en-US">
                <a:sym typeface="Calibri"/>
              </a:rPr>
              <a:t>access</a:t>
            </a:r>
            <a:r>
              <a:rPr lang="en-US"/>
              <a:t>.  In the time it takes for the person</a:t>
            </a:r>
            <a:r>
              <a:rPr lang="en-US">
                <a:sym typeface="Calibri"/>
              </a:rPr>
              <a:t> to </a:t>
            </a:r>
            <a:r>
              <a:rPr lang="en-US"/>
              <a:t>unlock and load </a:t>
            </a:r>
            <a:r>
              <a:rPr lang="en-US">
                <a:sym typeface="Calibri"/>
              </a:rPr>
              <a:t>the </a:t>
            </a:r>
            <a:r>
              <a:rPr lang="en-US"/>
              <a:t>firearm</a:t>
            </a:r>
            <a:r>
              <a:rPr lang="en-US">
                <a:sym typeface="Calibri"/>
              </a:rPr>
              <a:t>, the </a:t>
            </a:r>
            <a:r>
              <a:rPr lang="en-US"/>
              <a:t>suicide crisis could be interrupted, thus delaying, </a:t>
            </a:r>
            <a:r>
              <a:rPr lang="en-US">
                <a:sym typeface="Calibri"/>
              </a:rPr>
              <a:t>or </a:t>
            </a:r>
            <a:r>
              <a:rPr lang="en-US"/>
              <a:t>preventing </a:t>
            </a:r>
            <a:r>
              <a:rPr lang="en-US">
                <a:sym typeface="Calibri"/>
              </a:rPr>
              <a:t>a </a:t>
            </a:r>
            <a:r>
              <a:rPr lang="en-US"/>
              <a:t>suicide attempt</a:t>
            </a:r>
            <a:r>
              <a:rPr lang="en-US">
                <a:sym typeface="Calibri"/>
              </a:rPr>
              <a:t>.</a:t>
            </a:r>
            <a:endParaRPr lang="en-US"/>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An unloaded firearm and </a:t>
            </a:r>
            <a:r>
              <a:rPr lang="en-US">
                <a:sym typeface="Calibri"/>
              </a:rPr>
              <a:t>the time it </a:t>
            </a:r>
            <a:r>
              <a:rPr lang="en-US"/>
              <a:t>takes </a:t>
            </a:r>
            <a:r>
              <a:rPr lang="en-US">
                <a:sym typeface="Calibri"/>
              </a:rPr>
              <a:t>to </a:t>
            </a:r>
            <a:r>
              <a:rPr lang="en-US"/>
              <a:t>acquire ammunition and load the firearm also creates space </a:t>
            </a:r>
            <a:r>
              <a:rPr lang="en-US">
                <a:sym typeface="Calibri"/>
              </a:rPr>
              <a:t>for the suicide crisis to </a:t>
            </a:r>
            <a:r>
              <a:rPr lang="en-US"/>
              <a:t>be interrupted</a:t>
            </a:r>
            <a:r>
              <a:rPr lang="en-US">
                <a:sym typeface="Calibri"/>
              </a:rPr>
              <a:t>.</a:t>
            </a:r>
            <a:r>
              <a:rPr lang="en-US"/>
              <a:t> </a:t>
            </a:r>
          </a:p>
          <a:p>
            <a:pPr marL="0">
              <a:lnSpc>
                <a:spcPct val="107000"/>
              </a:lnSpc>
            </a:pPr>
            <a:r>
              <a:rPr lang="en-US"/>
              <a:t> </a:t>
            </a:r>
          </a:p>
          <a:p>
            <a:pPr marL="0">
              <a:lnSpc>
                <a:spcPct val="107000"/>
              </a:lnSpc>
            </a:pPr>
            <a:r>
              <a:rPr lang="en-US"/>
              <a:t>Hiding firearms from family members</a:t>
            </a:r>
            <a:r>
              <a:rPr lang="en-US">
                <a:sym typeface="Calibri"/>
              </a:rPr>
              <a:t> or </a:t>
            </a:r>
            <a:r>
              <a:rPr lang="en-US"/>
              <a:t>children is not an effective strategy to </a:t>
            </a:r>
            <a:r>
              <a:rPr lang="en-US">
                <a:sym typeface="Calibri"/>
              </a:rPr>
              <a:t>prevent.</a:t>
            </a:r>
            <a:r>
              <a:rPr lang="en-US"/>
              <a:t>  Don’t assume family members don’t know our hiding spots.  (Think children and Christmas presents.)</a:t>
            </a:r>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Familiarity </a:t>
            </a:r>
            <a:r>
              <a:rPr lang="en-US">
                <a:sym typeface="Calibri"/>
              </a:rPr>
              <a:t>with </a:t>
            </a:r>
            <a:r>
              <a:rPr lang="en-US"/>
              <a:t>firearms </a:t>
            </a:r>
            <a:r>
              <a:rPr lang="en-US">
                <a:sym typeface="Calibri"/>
              </a:rPr>
              <a:t>increases the </a:t>
            </a:r>
            <a:r>
              <a:rPr lang="en-US"/>
              <a:t>persons comfort </a:t>
            </a:r>
            <a:r>
              <a:rPr lang="en-US">
                <a:sym typeface="Calibri"/>
              </a:rPr>
              <a:t>in </a:t>
            </a:r>
            <a:r>
              <a:rPr lang="en-US"/>
              <a:t>handling </a:t>
            </a:r>
            <a:r>
              <a:rPr lang="en-US">
                <a:sym typeface="Calibri"/>
              </a:rPr>
              <a:t>the </a:t>
            </a:r>
            <a:r>
              <a:rPr lang="en-US"/>
              <a:t>firearm and potentially increases their risk of completing suicide with </a:t>
            </a:r>
            <a:r>
              <a:rPr lang="en-US">
                <a:sym typeface="Calibri"/>
              </a:rPr>
              <a:t>the </a:t>
            </a:r>
            <a:r>
              <a:rPr lang="en-US"/>
              <a:t>firearm.  Firearm safety education and knowledge or proper handling </a:t>
            </a:r>
            <a:r>
              <a:rPr lang="en-US">
                <a:sym typeface="Calibri"/>
              </a:rPr>
              <a:t>of a </a:t>
            </a:r>
            <a:r>
              <a:rPr lang="en-US"/>
              <a:t>firearm does not create a protective factor when the brain is urging </a:t>
            </a:r>
            <a:r>
              <a:rPr lang="en-US">
                <a:sym typeface="Calibri"/>
              </a:rPr>
              <a:t>the person </a:t>
            </a:r>
            <a:r>
              <a:rPr lang="en-US"/>
              <a:t>to end their life</a:t>
            </a:r>
            <a:r>
              <a:rPr lang="en-US">
                <a:sym typeface="Calibri"/>
              </a:rPr>
              <a:t>.</a:t>
            </a:r>
            <a:r>
              <a:rPr lang="en-US"/>
              <a:t>  </a:t>
            </a:r>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43950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No environment can ever be 100% suicide safe.  However, it’s important to consider reducing access to other lethal means such as implements that could be used in a suicide attempt; such as suffocation, hanging, sharps, heights, or drowning.</a:t>
            </a:r>
            <a:endParaRPr/>
          </a:p>
        </p:txBody>
      </p:sp>
      <p:sp>
        <p:nvSpPr>
          <p:cNvPr id="700" name="Google Shape;700;p3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A quick recap of the key take-aways from the training</a:t>
            </a:r>
            <a:endParaRPr sz="16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722" name="Google Shape;722;p3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r>
              <a:rPr lang="en-US"/>
              <a:t>There is a designated Suicide and Crisis Lifeline for Veteran's.  The number is 988, then press 1 to be routed to the Veteran's Crisis Lifeline.  There is also the option of chatting online or via text message.  </a:t>
            </a:r>
          </a:p>
          <a:p>
            <a:pPr marL="0" indent="0"/>
            <a:endParaRPr lang="en-US"/>
          </a:p>
          <a:p>
            <a:pPr marL="0" indent="0"/>
            <a:r>
              <a:rPr lang="en-US"/>
              <a:t>The Missouri Governor's Challenge to Prevent Suicide Among Service Members, Veterans &amp; Their Families has a website with additional information and veteran specific resources for help.  Also, effective January 2023, Veterans in acute suicidal crisis will be able to go to any VA or non-VA health care facility for emergency mental health care at no cost – including inpatient care for up to 30 days and outpatient for up to 90 days.  Veterans do not have to be enrolled in the VA system to use this benefit.</a:t>
            </a:r>
          </a:p>
          <a:p>
            <a:pPr marL="0" indent="0"/>
            <a:endParaRPr lang="en-US"/>
          </a:p>
          <a:p>
            <a:pPr marL="0" indent="0"/>
            <a:r>
              <a:rPr lang="en-US"/>
              <a:t>The Safer Homes Collaborative has created a firearm safe storage map for Missouri.  They have identified </a:t>
            </a:r>
            <a:r>
              <a:rPr lang="en-US" err="1"/>
              <a:t>firear</a:t>
            </a:r>
            <a:r>
              <a:rPr lang="en-US"/>
              <a:t> retailers who provide storage services.  Terms, conditions, and cost of storage are at the discretion of each retailer, so they recommend you contact the retailer first to determine if their process will work for your needs.  </a:t>
            </a: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65" name="Google Shape;765;p4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73" name="Google Shape;773;p4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sz="12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200" b="1">
                <a:latin typeface="Calibri"/>
                <a:ea typeface="Calibri"/>
                <a:cs typeface="Calibri"/>
                <a:sym typeface="Calibri"/>
              </a:rPr>
              <a:t>Suicide is a leading cause of death: </a:t>
            </a:r>
            <a:r>
              <a:rPr lang="en-US" sz="1200">
                <a:latin typeface="Calibri"/>
                <a:ea typeface="Calibri"/>
                <a:cs typeface="Calibri"/>
                <a:sym typeface="Calibri"/>
              </a:rPr>
              <a:t>In Missouri (2020)</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11th</a:t>
            </a:r>
            <a:r>
              <a:rPr lang="en-US" sz="1200" baseline="30000">
                <a:latin typeface="Calibri"/>
                <a:ea typeface="Calibri"/>
                <a:cs typeface="Calibri"/>
                <a:sym typeface="Calibri"/>
              </a:rPr>
              <a:t>†</a:t>
            </a:r>
            <a:r>
              <a:rPr lang="en-US" sz="1200">
                <a:latin typeface="Calibri"/>
                <a:ea typeface="Calibri"/>
                <a:cs typeface="Calibri"/>
                <a:sym typeface="Calibri"/>
              </a:rPr>
              <a:t> leading cause of death for all age groups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2nd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10-14-year-olds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3rd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15-34-year-olds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Youth suicide and firearm access</a:t>
            </a:r>
            <a:r>
              <a:rPr lang="en-US" sz="1200">
                <a:latin typeface="Calibri"/>
                <a:ea typeface="Calibri"/>
                <a:cs typeface="Calibri"/>
                <a:sym typeface="Calibri"/>
              </a:rPr>
              <a:t>: Home</a:t>
            </a:r>
            <a:r>
              <a:rPr lang="en-US" sz="1200" baseline="30000">
                <a:latin typeface="Calibri"/>
                <a:ea typeface="Calibri"/>
                <a:cs typeface="Calibri"/>
                <a:sym typeface="Calibri"/>
              </a:rPr>
              <a:t>††</a:t>
            </a:r>
            <a:r>
              <a:rPr lang="en-US" sz="1200">
                <a:latin typeface="Calibri"/>
                <a:ea typeface="Calibri"/>
                <a:cs typeface="Calibri"/>
                <a:sym typeface="Calibri"/>
              </a:rPr>
              <a:t> is the primary setting where young people obtain firearms used in suicides. 82%</a:t>
            </a:r>
            <a:r>
              <a:rPr lang="en-US" sz="1200" baseline="30000">
                <a:latin typeface="Calibri"/>
                <a:ea typeface="Calibri"/>
                <a:cs typeface="Calibri"/>
                <a:sym typeface="Calibri"/>
              </a:rPr>
              <a:t>†††</a:t>
            </a:r>
            <a:r>
              <a:rPr lang="en-US" sz="1200">
                <a:latin typeface="Calibri"/>
                <a:ea typeface="Calibri"/>
                <a:cs typeface="Calibri"/>
                <a:sym typeface="Calibri"/>
              </a:rPr>
              <a:t> of youth who used a firearm to complete suicide used a firearm owned by a family member, usually a parent. Parents often underestimate the likelihood that their children have or could obtain their firearms.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Gun owners have a role in preventing firearm suicide </a:t>
            </a:r>
            <a:r>
              <a:rPr lang="en-US" sz="1200">
                <a:latin typeface="Calibri"/>
                <a:ea typeface="Calibri"/>
                <a:cs typeface="Calibri"/>
                <a:sym typeface="Calibri"/>
              </a:rPr>
              <a:t>by utilizing responsible storage strategies so that there is time and distance between a person at risk for suicide and the most lethal method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Suicide is generally preventable. </a:t>
            </a:r>
            <a:r>
              <a:rPr lang="en-US" sz="1200">
                <a:latin typeface="Calibri"/>
                <a:ea typeface="Calibri"/>
                <a:cs typeface="Calibri"/>
                <a:sym typeface="Calibri"/>
              </a:rPr>
              <a:t>While not all suicides can be prevented, the likelihood of preventing a suicide increases with lethal means reduction strategies, such as responsible storage of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CDC WISQARS. (n.d.). WISQARS Data Visualization. Centers for Disease Control and Prevention. Retrieved May 12, 2022, from https://wisqars.cdc.gov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Harvard T.H. Chan School of Public Health (Ed.). (2016, March 29). National Violent Injury Statistics System. Retrieved from https://web.sph.harvard.edu/mch-data-connect/results/national-violent-injury-statistics-system/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Johnson, R. M., Barber, C., Azrael, D., Clark, D. E., &amp; Hemenway, D. (2010). Who are the owners of firearms used in adolescent suicides? </a:t>
            </a:r>
            <a:r>
              <a:rPr lang="en-US" sz="1050" i="1">
                <a:latin typeface="Calibri"/>
                <a:ea typeface="Calibri"/>
                <a:cs typeface="Calibri"/>
                <a:sym typeface="Calibri"/>
              </a:rPr>
              <a:t>Suicide and Life-Threatening Behavior</a:t>
            </a:r>
            <a:r>
              <a:rPr lang="en-US" sz="1050">
                <a:latin typeface="Calibri"/>
                <a:ea typeface="Calibri"/>
                <a:cs typeface="Calibri"/>
                <a:sym typeface="Calibri"/>
              </a:rPr>
              <a:t>, </a:t>
            </a:r>
            <a:r>
              <a:rPr lang="en-US" sz="1050" i="1">
                <a:latin typeface="Calibri"/>
                <a:ea typeface="Calibri"/>
                <a:cs typeface="Calibri"/>
                <a:sym typeface="Calibri"/>
              </a:rPr>
              <a:t>40</a:t>
            </a:r>
            <a:r>
              <a:rPr lang="en-US" sz="1050">
                <a:latin typeface="Calibri"/>
                <a:ea typeface="Calibri"/>
                <a:cs typeface="Calibri"/>
                <a:sym typeface="Calibri"/>
              </a:rPr>
              <a:t>(6), 609–611. https://doi.org/10.1521/suli.2010.40.6.609</a:t>
            </a:r>
            <a:r>
              <a:rPr lang="en-US" sz="1200">
                <a:latin typeface="Calibri"/>
                <a:ea typeface="Calibri"/>
                <a:cs typeface="Calibri"/>
                <a:sym typeface="Calibri"/>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0" name="Google Shape;150;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4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81" name="Google Shape;781;p4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of the video.</a:t>
            </a:r>
          </a:p>
          <a:p>
            <a:pPr marL="0" lvl="0" indent="0" algn="l" rtl="0">
              <a:spcBef>
                <a:spcPts val="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Utah PSA – strong response friend response</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https://vimeo.com/175761640 (Utah PSA - gun range)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Calibri"/>
                <a:ea typeface="Calibri"/>
                <a:cs typeface="Calibri"/>
                <a:sym typeface="Calibri"/>
              </a:rPr>
              <a:t>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4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Reinforce that we are talking about firearm safety.  Acknowledge that most gun owners are safe, responsible users of firearms who abhor the unsafe handling of firearms.  This training does not endorse involuntary restriction or limiting the use of a firearm for hunting, self-protection, or enjoyment.  Rather, this training focused on enhancing safe, responsible, and legal gun ownership by incorporating safe storage practices into their safe handling strategies to prevent not only accidental injury but to prevent firearm suicide.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These are in no particular order but are consistent with firearm industry standards and published safety recommendations.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159" name="Google Shape;159;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Safer Homes Collaborative wants participants to include in their standard home safety practices the responsible, safe, and legal storage of firearms to prevent the tragedy of firearm suicide. Reducing access to firearms through off-site storage or utilizing safe storage strategies is an evidence-informed practice that is supported by research.</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Most people who attempt or die by suicide exhibit observable warning signs when they are at risk for suicide.  However, we often hear from loss survivors that they did not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  </a:t>
            </a:r>
            <a:endParaRPr sz="1600">
              <a:latin typeface="Calibri"/>
              <a:ea typeface="Calibri"/>
              <a:cs typeface="Calibri"/>
              <a:sym typeface="Calibri"/>
            </a:endParaRPr>
          </a:p>
        </p:txBody>
      </p:sp>
      <p:sp>
        <p:nvSpPr>
          <p:cNvPr id="169" name="Google Shape;169;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202124"/>
                </a:solidFill>
                <a:latin typeface="Calibri"/>
                <a:ea typeface="Calibri"/>
                <a:cs typeface="Calibri"/>
                <a:sym typeface="Calibri"/>
              </a:rPr>
              <a:t>Definition of risk factors: </a:t>
            </a:r>
            <a:r>
              <a:rPr lang="en-US" sz="1200">
                <a:solidFill>
                  <a:srgbClr val="202124"/>
                </a:solidFill>
                <a:latin typeface="Calibri"/>
                <a:ea typeface="Calibri"/>
                <a:cs typeface="Calibri"/>
                <a:sym typeface="Calibri"/>
              </a:rPr>
              <a:t>Risk factors are any attribute, characteristic, or exposure of an individual that increases the likelihood of developing suicidal thoughts or behaviors. </a:t>
            </a:r>
            <a:r>
              <a:rPr lang="en-US" sz="1200">
                <a:solidFill>
                  <a:srgbClr val="000000"/>
                </a:solidFill>
                <a:latin typeface="Calibri"/>
                <a:ea typeface="Calibri"/>
                <a:cs typeface="Calibri"/>
                <a:sym typeface="Calibri"/>
              </a:rPr>
              <a:t>Risk factors for suicide typically fall under individual risks, relationship risks, and community or societal risk factors.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Invite participants to brainstorm known risk factors for suicide.  </a:t>
            </a:r>
            <a:r>
              <a:rPr lang="en-US" sz="1200">
                <a:solidFill>
                  <a:srgbClr val="000000"/>
                </a:solidFill>
                <a:latin typeface="Calibri"/>
                <a:ea typeface="Calibri"/>
                <a:cs typeface="Calibri"/>
                <a:sym typeface="Calibri"/>
              </a:rPr>
              <a:t>For virtual participants, invite them to list known risk factors for suicide in the chat box.  After participants have named known risk factors, reveal the CDC-defined risk factors for suicide and highlight one or two risk factors that participants hadn’t identified.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Emphasize that the reason for suicide is complex. </a:t>
            </a:r>
            <a:r>
              <a:rPr lang="en-US" sz="1200">
                <a:solidFill>
                  <a:srgbClr val="000000"/>
                </a:solidFill>
                <a:latin typeface="Calibri"/>
                <a:ea typeface="Calibri"/>
                <a:cs typeface="Calibri"/>
                <a:sym typeface="Calibri"/>
              </a:rPr>
              <a:t> No singular risk factor by itself means that someone is at risk for suicide.  Because we cannot predict who will attempt suicide, it is important that we are aware of the risk factors and intervene early. The more risk factors that are present in one’s life, the greater the potential risk for suicidal thoughts and behaviors. The sooner we intervene when we recognize the risk for suicide, the better the potential that suicidal thoughts will not become suicidal behaviors.  Thwarting suicidal behavior saves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sz="1600">
              <a:latin typeface="Calibri"/>
              <a:ea typeface="Calibri"/>
              <a:cs typeface="Calibri"/>
              <a:sym typeface="Calibri"/>
            </a:endParaRPr>
          </a:p>
        </p:txBody>
      </p:sp>
      <p:sp>
        <p:nvSpPr>
          <p:cNvPr id="178" name="Google Shape;178;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1.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4.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jpeg"/><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8" Type="http://schemas.openxmlformats.org/officeDocument/2006/relationships/hyperlink" Target="http://promoteacceptance.samhsa.gov/" TargetMode="External"/><Relationship Id="rId3" Type="http://schemas.openxmlformats.org/officeDocument/2006/relationships/hyperlink" Target="http://www.suicidology.org/" TargetMode="External"/><Relationship Id="rId7" Type="http://schemas.openxmlformats.org/officeDocument/2006/relationships/hyperlink" Target="http://www.sprc.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meansmatter.org/" TargetMode="External"/><Relationship Id="rId5" Type="http://schemas.openxmlformats.org/officeDocument/2006/relationships/hyperlink" Target="https://www.livingworks.net/trainings" TargetMode="External"/><Relationship Id="rId4" Type="http://schemas.openxmlformats.org/officeDocument/2006/relationships/hyperlink" Target="http://www.afsp.org/" TargetMode="Externa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3">
            <a:extLst>
              <a:ext uri="{FF2B5EF4-FFF2-40B4-BE49-F238E27FC236}">
                <a16:creationId xmlns:a16="http://schemas.microsoft.com/office/drawing/2014/main" id="{6070136F-0084-4604-3554-ABDC9285518A}"/>
              </a:ext>
            </a:extLst>
          </p:cNvPr>
          <p:cNvPicPr>
            <a:picLocks noChangeAspect="1"/>
          </p:cNvPicPr>
          <p:nvPr/>
        </p:nvPicPr>
        <p:blipFill>
          <a:blip r:embed="rId3"/>
          <a:stretch>
            <a:fillRect/>
          </a:stretch>
        </p:blipFill>
        <p:spPr>
          <a:xfrm>
            <a:off x="-27852" y="-3235"/>
            <a:ext cx="12218306" cy="6868118"/>
          </a:xfrm>
          <a:prstGeom prst="rect">
            <a:avLst/>
          </a:prstGeom>
        </p:spPr>
      </p:pic>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rot="18395346">
            <a:off x="5562516" y="-6811011"/>
            <a:ext cx="8381221" cy="13796145"/>
          </a:xfrm>
          <a:prstGeom prst="rect">
            <a:avLst/>
          </a:prstGeom>
          <a:solidFill>
            <a:schemeClr val="accent1">
              <a:lumMod val="20000"/>
              <a:lumOff val="80000"/>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95;p1">
            <a:extLst>
              <a:ext uri="{FF2B5EF4-FFF2-40B4-BE49-F238E27FC236}">
                <a16:creationId xmlns:a16="http://schemas.microsoft.com/office/drawing/2014/main" id="{7B569AA3-40EE-08A9-9EFF-0918B9330E3E}"/>
              </a:ext>
            </a:extLst>
          </p:cNvPr>
          <p:cNvSpPr txBox="1"/>
          <p:nvPr/>
        </p:nvSpPr>
        <p:spPr>
          <a:xfrm>
            <a:off x="6167336" y="87061"/>
            <a:ext cx="5373651" cy="20609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2D2929"/>
              </a:buClr>
              <a:buSzPts val="2400"/>
              <a:buFont typeface="Oswald SemiBold"/>
              <a:buNone/>
            </a:pPr>
            <a:r>
              <a:rPr lang="en-US" sz="4800" b="1" i="0" u="none" strike="noStrike" cap="none" dirty="0">
                <a:solidFill>
                  <a:schemeClr val="lt1"/>
                </a:solidFill>
                <a:latin typeface="Oswald Medium" panose="020B0604020202020204" charset="0"/>
                <a:ea typeface="Oswald Light"/>
                <a:cs typeface="Oswald Light"/>
                <a:sym typeface="Oswald Light"/>
              </a:rPr>
              <a:t>Conversations for Suicide Safer Homes</a:t>
            </a:r>
            <a:endParaRPr sz="4800" b="1" i="0" u="none" strike="noStrike" cap="none" dirty="0">
              <a:solidFill>
                <a:schemeClr val="lt1"/>
              </a:solidFill>
              <a:latin typeface="Oswald Medium" panose="020B0604020202020204" charset="0"/>
              <a:ea typeface="Oswald Light"/>
              <a:cs typeface="Oswald Light"/>
              <a:sym typeface="Oswald Light"/>
            </a:endParaRPr>
          </a:p>
        </p:txBody>
      </p:sp>
      <p:sp>
        <p:nvSpPr>
          <p:cNvPr id="5" name="Google Shape;96;p1">
            <a:extLst>
              <a:ext uri="{FF2B5EF4-FFF2-40B4-BE49-F238E27FC236}">
                <a16:creationId xmlns:a16="http://schemas.microsoft.com/office/drawing/2014/main" id="{5C3257FF-72F0-009E-5053-D04CBB8414F6}"/>
              </a:ext>
            </a:extLst>
          </p:cNvPr>
          <p:cNvSpPr txBox="1"/>
          <p:nvPr/>
        </p:nvSpPr>
        <p:spPr>
          <a:xfrm>
            <a:off x="6704853" y="2115123"/>
            <a:ext cx="4759976" cy="924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rgbClr val="2D2929"/>
              </a:buClr>
              <a:buSzPts val="2400"/>
            </a:pPr>
            <a:r>
              <a:rPr lang="en-US" sz="2400" b="1" i="0" u="none" strike="noStrike" cap="none">
                <a:solidFill>
                  <a:srgbClr val="F4E309"/>
                </a:solidFill>
                <a:latin typeface="Arial Narrow"/>
                <a:ea typeface="Arial Narrow"/>
                <a:cs typeface="Arial Narrow"/>
                <a:sym typeface="Arial Narrow"/>
              </a:rPr>
              <a:t>a CALM-informed training</a:t>
            </a:r>
            <a:r>
              <a:rPr lang="en-US" sz="2400" b="1">
                <a:solidFill>
                  <a:srgbClr val="F4E309"/>
                </a:solidFill>
                <a:latin typeface="Arial Narrow"/>
                <a:ea typeface="Arial Narrow"/>
                <a:cs typeface="Arial Narrow"/>
                <a:sym typeface="Arial Narrow"/>
              </a:rPr>
              <a:t> </a:t>
            </a:r>
            <a:endParaRPr lang="en-US" sz="2400" b="1" err="1">
              <a:solidFill>
                <a:srgbClr val="F4E309"/>
              </a:solidFill>
              <a:latin typeface="Arial Narrow"/>
              <a:ea typeface="Arial Narrow"/>
              <a:cs typeface="Arial Narrow"/>
              <a:sym typeface="Arial Narrow"/>
            </a:endParaRPr>
          </a:p>
          <a:p>
            <a:pPr algn="r">
              <a:buSzPts val="2400"/>
            </a:pPr>
            <a:r>
              <a:rPr lang="en-US" sz="2400" b="1">
                <a:solidFill>
                  <a:srgbClr val="F4E309"/>
                </a:solidFill>
                <a:latin typeface="Arial Narrow"/>
                <a:ea typeface="Arial Narrow"/>
                <a:cs typeface="Arial Narrow"/>
                <a:sym typeface="Arial Narrow"/>
              </a:rPr>
              <a:t>for Veterans and military communities</a:t>
            </a:r>
            <a:endParaRPr sz="2400" b="1" i="0" u="none" strike="noStrike" cap="none">
              <a:solidFill>
                <a:srgbClr val="F4E309"/>
              </a:solidFill>
              <a:latin typeface="Arial Narrow"/>
              <a:ea typeface="Arial Narrow"/>
              <a:cs typeface="Arial Narrow"/>
            </a:endParaRPr>
          </a:p>
        </p:txBody>
      </p:sp>
      <p:pic>
        <p:nvPicPr>
          <p:cNvPr id="6" name="Picture 6" descr="A picture containing text, light&#10;&#10;Description automatically generated">
            <a:extLst>
              <a:ext uri="{FF2B5EF4-FFF2-40B4-BE49-F238E27FC236}">
                <a16:creationId xmlns:a16="http://schemas.microsoft.com/office/drawing/2014/main" id="{748835A4-F236-FD7C-6A6F-F3C13DC29EAC}"/>
              </a:ext>
            </a:extLst>
          </p:cNvPr>
          <p:cNvPicPr>
            <a:picLocks noChangeAspect="1"/>
          </p:cNvPicPr>
          <p:nvPr/>
        </p:nvPicPr>
        <p:blipFill>
          <a:blip r:embed="rId4"/>
          <a:stretch>
            <a:fillRect/>
          </a:stretch>
        </p:blipFill>
        <p:spPr>
          <a:xfrm>
            <a:off x="9514576" y="3032813"/>
            <a:ext cx="2019300" cy="202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p:nvPr/>
        </p:nvSpPr>
        <p:spPr>
          <a:xfrm>
            <a:off x="627549" y="282039"/>
            <a:ext cx="10693715" cy="97054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OBSERVE WARNING SIGNS </a:t>
            </a:r>
            <a:r>
              <a:rPr lang="en-US" sz="2400" b="0" i="1" u="none" strike="noStrike" cap="none">
                <a:solidFill>
                  <a:srgbClr val="FC6606"/>
                </a:solidFill>
                <a:latin typeface="Oswald SemiBold"/>
                <a:ea typeface="Oswald SemiBold"/>
                <a:cs typeface="Oswald SemiBold"/>
                <a:sym typeface="Oswald SemiBold"/>
              </a:rPr>
              <a:t>–</a:t>
            </a:r>
            <a:r>
              <a:rPr lang="en-US" sz="2400" b="1" i="1" u="none" strike="noStrike" cap="none">
                <a:solidFill>
                  <a:srgbClr val="FC6606"/>
                </a:solidFill>
                <a:latin typeface="Oswald SemiBold"/>
                <a:ea typeface="Oswald SemiBold"/>
                <a:cs typeface="Oswald SemiBold"/>
                <a:sym typeface="Oswald SemiBold"/>
              </a:rPr>
              <a:t> </a:t>
            </a:r>
            <a:r>
              <a:rPr lang="en-US" sz="2400" b="0" i="1" u="none" strike="noStrike" cap="none">
                <a:solidFill>
                  <a:srgbClr val="FC6606"/>
                </a:solidFill>
                <a:latin typeface="Calibri"/>
                <a:ea typeface="Calibri"/>
                <a:cs typeface="Calibri"/>
                <a:sym typeface="Calibri"/>
              </a:rPr>
              <a:t>a change from what is typical or expected</a:t>
            </a:r>
            <a:r>
              <a:rPr lang="en-US" sz="2400" b="0" i="0" u="none" strike="noStrike" cap="none">
                <a:solidFill>
                  <a:srgbClr val="FC6606"/>
                </a:solidFill>
                <a:latin typeface="Calibri"/>
                <a:ea typeface="Calibri"/>
                <a:cs typeface="Calibri"/>
                <a:sym typeface="Calibri"/>
              </a:rPr>
              <a:t> </a:t>
            </a:r>
            <a:endParaRPr sz="1400" b="0" i="0" u="none" strike="noStrike" cap="none">
              <a:solidFill>
                <a:srgbClr val="FC6606"/>
              </a:solidFill>
              <a:latin typeface="Arial"/>
              <a:ea typeface="Arial"/>
              <a:cs typeface="Arial"/>
              <a:sym typeface="Arial"/>
            </a:endParaRPr>
          </a:p>
        </p:txBody>
      </p:sp>
      <p:sp>
        <p:nvSpPr>
          <p:cNvPr id="193" name="Google Shape;193;p10"/>
          <p:cNvSpPr txBox="1"/>
          <p:nvPr/>
        </p:nvSpPr>
        <p:spPr>
          <a:xfrm>
            <a:off x="504825" y="6222456"/>
            <a:ext cx="14192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CDC, 2021</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1052143" y="1637626"/>
            <a:ext cx="9844525" cy="4723659"/>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Mood – </a:t>
            </a:r>
            <a:r>
              <a:rPr lang="en-US" sz="2400" b="0" i="1" u="none" strike="noStrike" cap="none" dirty="0">
                <a:solidFill>
                  <a:schemeClr val="lt1"/>
                </a:solidFill>
                <a:latin typeface="Calibri"/>
                <a:ea typeface="Calibri"/>
                <a:cs typeface="Calibri"/>
                <a:sym typeface="Calibri"/>
              </a:rPr>
              <a:t>depressed, angry, impulsive, lethargic</a:t>
            </a:r>
            <a:endParaRPr lang="en-US" sz="1400" b="0" i="0" u="none" strike="noStrike" cap="none" dirty="0">
              <a:solidFill>
                <a:schemeClr val="lt1"/>
              </a:solidFill>
              <a:latin typeface="Arial"/>
              <a:ea typeface="Arial"/>
              <a:cs typeface="Arial"/>
            </a:endParaRPr>
          </a:p>
          <a:p>
            <a:pPr marL="342900" indent="-342900">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Major life change – </a:t>
            </a:r>
            <a:r>
              <a:rPr lang="en-US" sz="2400" b="0" i="1" u="none" strike="noStrike" cap="none" dirty="0">
                <a:solidFill>
                  <a:schemeClr val="lt1"/>
                </a:solidFill>
                <a:latin typeface="Calibri"/>
                <a:ea typeface="Calibri"/>
                <a:cs typeface="Calibri"/>
                <a:sym typeface="Calibri"/>
              </a:rPr>
              <a:t>facing a breakup, legal/money challenges,</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or another personal setback that represents a loss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Substance use or misuse – </a:t>
            </a:r>
            <a:r>
              <a:rPr lang="en-US" sz="2400" b="0" i="1" u="none" strike="noStrike" cap="none" dirty="0">
                <a:solidFill>
                  <a:schemeClr val="lt1"/>
                </a:solidFill>
                <a:latin typeface="Calibri"/>
                <a:ea typeface="Calibri"/>
                <a:cs typeface="Calibri"/>
                <a:sym typeface="Calibri"/>
              </a:rPr>
              <a:t>increase in prescription or recreational drugs or alcohol</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Behaviors – </a:t>
            </a:r>
            <a:r>
              <a:rPr lang="en-US" sz="24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Affect/Emotion – </a:t>
            </a:r>
            <a:r>
              <a:rPr lang="en-US" sz="24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400" b="1" i="0" u="none" strike="noStrike" cap="none" dirty="0">
              <a:solidFill>
                <a:schemeClr val="lt1"/>
              </a:solidFill>
              <a:latin typeface="Oswald"/>
              <a:ea typeface="Oswald"/>
              <a:cs typeface="Oswald"/>
            </a:endParaRPr>
          </a:p>
        </p:txBody>
      </p:sp>
      <p:pic>
        <p:nvPicPr>
          <p:cNvPr id="2" name="Google Shape;154;p5" descr="Icon&#10;&#10;Description automatically generated">
            <a:extLst>
              <a:ext uri="{FF2B5EF4-FFF2-40B4-BE49-F238E27FC236}">
                <a16:creationId xmlns:a16="http://schemas.microsoft.com/office/drawing/2014/main" id="{10933F8F-A90D-C831-09E3-9605DFD35A9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p:nvPr/>
        </p:nvSpPr>
        <p:spPr>
          <a:xfrm>
            <a:off x="575867" y="669090"/>
            <a:ext cx="7258763" cy="11729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02" name="Google Shape;202;p11"/>
          <p:cNvSpPr txBox="1"/>
          <p:nvPr/>
        </p:nvSpPr>
        <p:spPr>
          <a:xfrm>
            <a:off x="491248" y="2645037"/>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03" name="Google Shape;203;p11"/>
          <p:cNvSpPr txBox="1"/>
          <p:nvPr/>
        </p:nvSpPr>
        <p:spPr>
          <a:xfrm>
            <a:off x="4177540" y="2605960"/>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04" name="Google Shape;204;p11"/>
          <p:cNvSpPr txBox="1"/>
          <p:nvPr/>
        </p:nvSpPr>
        <p:spPr>
          <a:xfrm>
            <a:off x="7834630" y="2661835"/>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07" name="Google Shape;207;p11"/>
          <p:cNvSpPr txBox="1"/>
          <p:nvPr/>
        </p:nvSpPr>
        <p:spPr>
          <a:xfrm>
            <a:off x="39702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Heights</a:t>
            </a:r>
            <a:endParaRPr sz="2400" b="0" i="0" u="none" strike="noStrike" cap="none">
              <a:solidFill>
                <a:srgbClr val="000000"/>
              </a:solidFill>
              <a:sym typeface="Arial"/>
            </a:endParaRPr>
          </a:p>
        </p:txBody>
      </p:sp>
      <p:sp>
        <p:nvSpPr>
          <p:cNvPr id="209" name="Google Shape;209;p11"/>
          <p:cNvSpPr txBox="1"/>
          <p:nvPr/>
        </p:nvSpPr>
        <p:spPr>
          <a:xfrm>
            <a:off x="778055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Oswald Medium"/>
                <a:ea typeface="Oswald Medium"/>
                <a:cs typeface="Oswald Medium"/>
                <a:sym typeface="Oswald Medium"/>
              </a:rPr>
              <a:t>Firearms</a:t>
            </a:r>
            <a:endParaRPr sz="2400" b="0" i="0" u="none" strike="noStrike" cap="none" dirty="0">
              <a:solidFill>
                <a:srgbClr val="000000"/>
              </a:solidFill>
              <a:sym typeface="Arial"/>
            </a:endParaRPr>
          </a:p>
        </p:txBody>
      </p:sp>
      <p:sp>
        <p:nvSpPr>
          <p:cNvPr id="210" name="Google Shape;210;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Google Shape;207;p11">
            <a:extLst>
              <a:ext uri="{FF2B5EF4-FFF2-40B4-BE49-F238E27FC236}">
                <a16:creationId xmlns:a16="http://schemas.microsoft.com/office/drawing/2014/main" id="{2C2C0AD3-A91F-7670-D337-AEEB6F06FB43}"/>
              </a:ext>
            </a:extLst>
          </p:cNvPr>
          <p:cNvSpPr txBox="1"/>
          <p:nvPr/>
        </p:nvSpPr>
        <p:spPr>
          <a:xfrm>
            <a:off x="4158001" y="3198446"/>
            <a:ext cx="31419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solidFill>
                  <a:schemeClr val="lt1"/>
                </a:solidFill>
                <a:latin typeface="Oswald Medium"/>
                <a:sym typeface="Oswald Medium"/>
              </a:rPr>
              <a:t>Poisons</a:t>
            </a:r>
            <a:endParaRPr sz="2400" b="0" i="0" u="none" strike="noStrike" cap="none">
              <a:solidFill>
                <a:srgbClr val="000000"/>
              </a:solidFill>
              <a:sym typeface="Arial"/>
            </a:endParaRPr>
          </a:p>
        </p:txBody>
      </p:sp>
      <p:pic>
        <p:nvPicPr>
          <p:cNvPr id="3" name="Picture 1">
            <a:extLst>
              <a:ext uri="{FF2B5EF4-FFF2-40B4-BE49-F238E27FC236}">
                <a16:creationId xmlns:a16="http://schemas.microsoft.com/office/drawing/2014/main" id="{CD6967C3-C1B5-C3FB-0887-9CA379904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
          <a:stretch/>
        </p:blipFill>
        <p:spPr bwMode="auto">
          <a:xfrm>
            <a:off x="4126852" y="3832550"/>
            <a:ext cx="3193288" cy="22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0A89C44-C222-CF66-5A22-9197808DDDCA}"/>
              </a:ext>
            </a:extLst>
          </p:cNvPr>
          <p:cNvPicPr>
            <a:picLocks noChangeAspect="1"/>
          </p:cNvPicPr>
          <p:nvPr/>
        </p:nvPicPr>
        <p:blipFill>
          <a:blip r:embed="rId4"/>
          <a:stretch>
            <a:fillRect/>
          </a:stretch>
        </p:blipFill>
        <p:spPr>
          <a:xfrm>
            <a:off x="348177" y="3850184"/>
            <a:ext cx="3406877" cy="2271251"/>
          </a:xfrm>
          <a:prstGeom prst="rect">
            <a:avLst/>
          </a:prstGeom>
        </p:spPr>
      </p:pic>
      <p:pic>
        <p:nvPicPr>
          <p:cNvPr id="5" name="Google Shape;217;p11">
            <a:extLst>
              <a:ext uri="{FF2B5EF4-FFF2-40B4-BE49-F238E27FC236}">
                <a16:creationId xmlns:a16="http://schemas.microsoft.com/office/drawing/2014/main" id="{14994861-5734-A7A8-E06A-C1B09BAA1A7E}"/>
              </a:ext>
            </a:extLst>
          </p:cNvPr>
          <p:cNvPicPr preferRelativeResize="0"/>
          <p:nvPr/>
        </p:nvPicPr>
        <p:blipFill rotWithShape="1">
          <a:blip r:embed="rId5">
            <a:alphaModFix/>
          </a:blip>
          <a:srcRect/>
          <a:stretch/>
        </p:blipFill>
        <p:spPr>
          <a:xfrm>
            <a:off x="7780553" y="3845874"/>
            <a:ext cx="3352800" cy="22798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p:nvPr/>
        </p:nvSpPr>
        <p:spPr>
          <a:xfrm>
            <a:off x="630380" y="503997"/>
            <a:ext cx="7059967" cy="11686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27" name="Google Shape;227;p13"/>
          <p:cNvSpPr txBox="1"/>
          <p:nvPr/>
        </p:nvSpPr>
        <p:spPr>
          <a:xfrm>
            <a:off x="1186486" y="2055641"/>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28" name="Google Shape;228;p13"/>
          <p:cNvSpPr txBox="1"/>
          <p:nvPr/>
        </p:nvSpPr>
        <p:spPr>
          <a:xfrm>
            <a:off x="1186486" y="3154391"/>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29" name="Google Shape;229;p13"/>
          <p:cNvSpPr txBox="1"/>
          <p:nvPr/>
        </p:nvSpPr>
        <p:spPr>
          <a:xfrm>
            <a:off x="2003926" y="1960137"/>
            <a:ext cx="958626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Ambivalence: </a:t>
            </a:r>
            <a:r>
              <a:rPr lang="en-US" sz="2400" b="0" i="1" u="none" strike="noStrike" cap="none">
                <a:solidFill>
                  <a:schemeClr val="lt1"/>
                </a:solidFill>
                <a:latin typeface="Calibri"/>
                <a:ea typeface="Calibri"/>
                <a:cs typeface="Calibri"/>
                <a:sym typeface="Calibri"/>
              </a:rPr>
              <a:t>most suicidal people are </a:t>
            </a:r>
            <a:r>
              <a:rPr lang="en-US" sz="2400" b="0" i="1" u="none" strike="noStrike" cap="none">
                <a:solidFill>
                  <a:srgbClr val="FFC000"/>
                </a:solidFill>
                <a:latin typeface="Calibri"/>
                <a:ea typeface="Calibri"/>
                <a:cs typeface="Calibri"/>
                <a:sym typeface="Calibri"/>
              </a:rPr>
              <a:t>unsure of living or wanting to die,</a:t>
            </a:r>
            <a:r>
              <a:rPr lang="en-US" sz="2400" b="0" i="1" u="none" strike="noStrike" cap="none">
                <a:solidFill>
                  <a:schemeClr val="lt1"/>
                </a:solidFill>
                <a:latin typeface="Calibri"/>
                <a:ea typeface="Calibri"/>
                <a:cs typeface="Calibri"/>
                <a:sym typeface="Calibri"/>
              </a:rPr>
              <a:t> they want to end their pain.</a:t>
            </a:r>
            <a:r>
              <a:rPr lang="en-US" sz="2400" b="0" i="0" u="none" strike="noStrike" cap="none">
                <a:solidFill>
                  <a:schemeClr val="lt1"/>
                </a:solidFill>
                <a:latin typeface="Calibri"/>
                <a:ea typeface="Calibri"/>
                <a:cs typeface="Calibri"/>
                <a:sym typeface="Calibri"/>
              </a:rPr>
              <a:t>	</a:t>
            </a:r>
            <a:endParaRPr sz="2400" b="0" i="0" u="none" strike="noStrike" cap="none">
              <a:solidFill>
                <a:srgbClr val="000000"/>
              </a:solidFill>
              <a:sym typeface="Arial"/>
            </a:endParaRPr>
          </a:p>
        </p:txBody>
      </p:sp>
      <p:sp>
        <p:nvSpPr>
          <p:cNvPr id="230" name="Google Shape;230;p13"/>
          <p:cNvSpPr txBox="1"/>
          <p:nvPr/>
        </p:nvSpPr>
        <p:spPr>
          <a:xfrm>
            <a:off x="2003926" y="3073083"/>
            <a:ext cx="958626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Transient/Temporary: </a:t>
            </a:r>
            <a:r>
              <a:rPr lang="en-US" sz="2400" b="0" i="1" u="none" strike="noStrike" cap="none">
                <a:solidFill>
                  <a:schemeClr val="lt1"/>
                </a:solidFill>
                <a:latin typeface="Calibri"/>
                <a:ea typeface="Calibri"/>
                <a:cs typeface="Calibri"/>
                <a:sym typeface="Calibri"/>
              </a:rPr>
              <a:t>suicidal thoughts often </a:t>
            </a:r>
            <a:r>
              <a:rPr lang="en-US" sz="2400" b="0" i="1" u="none" strike="noStrike" cap="none">
                <a:solidFill>
                  <a:srgbClr val="FFC000"/>
                </a:solidFill>
                <a:latin typeface="Calibri"/>
                <a:ea typeface="Calibri"/>
                <a:cs typeface="Calibri"/>
                <a:sym typeface="Calibri"/>
              </a:rPr>
              <a:t>come and go;</a:t>
            </a:r>
            <a:r>
              <a:rPr lang="en-US" sz="2400" b="0" i="1" u="none" strike="noStrike" cap="none">
                <a:solidFill>
                  <a:schemeClr val="lt1"/>
                </a:solidFill>
                <a:latin typeface="Calibri"/>
                <a:ea typeface="Calibri"/>
                <a:cs typeface="Calibri"/>
                <a:sym typeface="Calibri"/>
              </a:rPr>
              <a:t> they are frequently momentary.</a:t>
            </a:r>
            <a:endParaRPr sz="2400" b="0" i="0" u="none" strike="noStrike" cap="none">
              <a:solidFill>
                <a:schemeClr val="lt1"/>
              </a:solidFill>
              <a:latin typeface="Oswald Medium"/>
              <a:ea typeface="Oswald Medium"/>
              <a:cs typeface="Oswald Medium"/>
              <a:sym typeface="Oswald Medium"/>
            </a:endParaRPr>
          </a:p>
        </p:txBody>
      </p:sp>
      <p:sp>
        <p:nvSpPr>
          <p:cNvPr id="231" name="Google Shape;231;p13"/>
          <p:cNvSpPr txBox="1"/>
          <p:nvPr/>
        </p:nvSpPr>
        <p:spPr>
          <a:xfrm>
            <a:off x="2003927" y="4207493"/>
            <a:ext cx="958626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Urgency: </a:t>
            </a:r>
            <a:r>
              <a:rPr lang="en-US" sz="2400" b="0" i="1" u="none" strike="noStrike" cap="none">
                <a:solidFill>
                  <a:schemeClr val="lt1"/>
                </a:solidFill>
                <a:latin typeface="Calibri"/>
                <a:ea typeface="Calibri"/>
                <a:cs typeface="Calibri"/>
                <a:sym typeface="Calibri"/>
              </a:rPr>
              <a:t>to </a:t>
            </a:r>
            <a:r>
              <a:rPr lang="en-US" sz="2400" b="0" i="1" u="none" strike="noStrike" cap="none">
                <a:solidFill>
                  <a:srgbClr val="FFC000"/>
                </a:solidFill>
                <a:latin typeface="Calibri"/>
                <a:ea typeface="Calibri"/>
                <a:cs typeface="Calibri"/>
                <a:sym typeface="Calibri"/>
              </a:rPr>
              <a:t>end despair or pain </a:t>
            </a:r>
            <a:r>
              <a:rPr lang="en-US" sz="2400" b="0" i="1" u="none" strike="noStrike" cap="none">
                <a:solidFill>
                  <a:schemeClr val="lt1"/>
                </a:solidFill>
                <a:latin typeface="Calibri"/>
                <a:ea typeface="Calibri"/>
                <a:cs typeface="Calibri"/>
                <a:sym typeface="Calibri"/>
              </a:rPr>
              <a:t>of suicidal thoughts is often reached very quickly – particularly among young people.</a:t>
            </a:r>
            <a:r>
              <a:rPr lang="en-US" sz="2400" b="0" i="0" u="none" strike="noStrike" cap="none">
                <a:solidFill>
                  <a:schemeClr val="lt1"/>
                </a:solidFill>
                <a:latin typeface="Oswald Medium"/>
                <a:ea typeface="Oswald Medium"/>
                <a:cs typeface="Oswald Medium"/>
                <a:sym typeface="Oswald Medium"/>
              </a:rPr>
              <a:t> </a:t>
            </a:r>
            <a:endParaRPr sz="2400" b="0" i="0" u="none" strike="noStrike" cap="none">
              <a:solidFill>
                <a:srgbClr val="000000"/>
              </a:solidFill>
              <a:sym typeface="Arial"/>
            </a:endParaRPr>
          </a:p>
        </p:txBody>
      </p:sp>
      <p:sp>
        <p:nvSpPr>
          <p:cNvPr id="232" name="Google Shape;232;p13"/>
          <p:cNvSpPr txBox="1"/>
          <p:nvPr/>
        </p:nvSpPr>
        <p:spPr>
          <a:xfrm>
            <a:off x="2003930" y="5455683"/>
            <a:ext cx="95862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Lethality: </a:t>
            </a:r>
            <a:r>
              <a:rPr lang="en-US" sz="2400" b="0" i="1" u="none" strike="noStrike" cap="none">
                <a:solidFill>
                  <a:schemeClr val="lt1"/>
                </a:solidFill>
                <a:latin typeface="Calibri"/>
                <a:ea typeface="Calibri"/>
                <a:cs typeface="Calibri"/>
                <a:sym typeface="Calibri"/>
              </a:rPr>
              <a:t>methods vary greatly in </a:t>
            </a:r>
            <a:r>
              <a:rPr lang="en-US" sz="2400" b="0" i="1" u="none" strike="noStrike" cap="none">
                <a:solidFill>
                  <a:srgbClr val="FFC000"/>
                </a:solidFill>
                <a:latin typeface="Calibri"/>
                <a:ea typeface="Calibri"/>
                <a:cs typeface="Calibri"/>
                <a:sym typeface="Calibri"/>
              </a:rPr>
              <a:t>lethality</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latin typeface="Oswald Medium"/>
              <a:ea typeface="Oswald Medium"/>
              <a:cs typeface="Oswald Medium"/>
              <a:sym typeface="Oswald Medium"/>
            </a:endParaRPr>
          </a:p>
        </p:txBody>
      </p:sp>
      <p:sp>
        <p:nvSpPr>
          <p:cNvPr id="234" name="Google Shape;234;p13"/>
          <p:cNvSpPr txBox="1"/>
          <p:nvPr/>
        </p:nvSpPr>
        <p:spPr>
          <a:xfrm>
            <a:off x="1186486" y="4322336"/>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35" name="Google Shape;235;p13"/>
          <p:cNvSpPr txBox="1"/>
          <p:nvPr/>
        </p:nvSpPr>
        <p:spPr>
          <a:xfrm>
            <a:off x="1186486" y="5455683"/>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4</a:t>
            </a:r>
            <a:endParaRPr sz="1400" b="0" i="0" u="none" strike="noStrike" cap="none">
              <a:solidFill>
                <a:schemeClr val="bg1"/>
              </a:solidFill>
              <a:sym typeface="Arial"/>
            </a:endParaRPr>
          </a:p>
        </p:txBody>
      </p:sp>
      <p:pic>
        <p:nvPicPr>
          <p:cNvPr id="2" name="Google Shape;240;p13" descr="Icon&#10;&#10;Description automatically generated">
            <a:extLst>
              <a:ext uri="{FF2B5EF4-FFF2-40B4-BE49-F238E27FC236}">
                <a16:creationId xmlns:a16="http://schemas.microsoft.com/office/drawing/2014/main" id="{B4D6A661-58D6-B535-835D-CA9F66AC927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p:nvPr/>
        </p:nvSpPr>
        <p:spPr>
          <a:xfrm>
            <a:off x="575867" y="287598"/>
            <a:ext cx="5923256" cy="80378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AMBIVALENCE</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40D0A4E5-5E89-4FAD-E7C1-C8D78B559F2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descr="A picture containing person&#10;&#10;Description automatically generated">
            <a:extLst>
              <a:ext uri="{FF2B5EF4-FFF2-40B4-BE49-F238E27FC236}">
                <a16:creationId xmlns:a16="http://schemas.microsoft.com/office/drawing/2014/main" id="{135D7596-E5F9-B4F3-93D0-42866255A291}"/>
              </a:ext>
            </a:extLst>
          </p:cNvPr>
          <p:cNvPicPr>
            <a:picLocks noChangeAspect="1"/>
          </p:cNvPicPr>
          <p:nvPr/>
        </p:nvPicPr>
        <p:blipFill>
          <a:blip r:embed="rId4"/>
          <a:stretch>
            <a:fillRect/>
          </a:stretch>
        </p:blipFill>
        <p:spPr>
          <a:xfrm>
            <a:off x="2276475" y="1451011"/>
            <a:ext cx="7019925" cy="4575104"/>
          </a:xfrm>
          <a:prstGeom prst="rect">
            <a:avLst/>
          </a:prstGeom>
        </p:spPr>
      </p:pic>
      <p:pic>
        <p:nvPicPr>
          <p:cNvPr id="4" name="Picture 4" descr="A picture containing sky, outdoor, person, person&#10;&#10;Description automatically generated">
            <a:extLst>
              <a:ext uri="{FF2B5EF4-FFF2-40B4-BE49-F238E27FC236}">
                <a16:creationId xmlns:a16="http://schemas.microsoft.com/office/drawing/2014/main" id="{09B5FD8F-960D-0F1A-E5F8-1693662CF32A}"/>
              </a:ext>
            </a:extLst>
          </p:cNvPr>
          <p:cNvPicPr>
            <a:picLocks noChangeAspect="1"/>
          </p:cNvPicPr>
          <p:nvPr/>
        </p:nvPicPr>
        <p:blipFill>
          <a:blip r:embed="rId5"/>
          <a:stretch>
            <a:fillRect/>
          </a:stretch>
        </p:blipFill>
        <p:spPr>
          <a:xfrm>
            <a:off x="3105150" y="1852979"/>
            <a:ext cx="5086350" cy="3828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p:nvPr/>
        </p:nvSpPr>
        <p:spPr>
          <a:xfrm>
            <a:off x="684723" y="736783"/>
            <a:ext cx="5651313" cy="11538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THOUGHTS OF SUICIDE CAN BE TRANSIENT/TEMPORARY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51" name="Google Shape;251;p15"/>
          <p:cNvSpPr txBox="1"/>
          <p:nvPr/>
        </p:nvSpPr>
        <p:spPr>
          <a:xfrm>
            <a:off x="919944"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73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2" name="Google Shape;252;p15"/>
          <p:cNvSpPr txBox="1"/>
          <p:nvPr/>
        </p:nvSpPr>
        <p:spPr>
          <a:xfrm>
            <a:off x="3216153" y="3429000"/>
            <a:ext cx="1200888"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43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3" name="Google Shape;253;p15"/>
          <p:cNvSpPr txBox="1"/>
          <p:nvPr/>
        </p:nvSpPr>
        <p:spPr>
          <a:xfrm>
            <a:off x="5771281" y="3429000"/>
            <a:ext cx="1129510"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23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4" name="Google Shape;254;p15"/>
          <p:cNvSpPr txBox="1"/>
          <p:nvPr/>
        </p:nvSpPr>
        <p:spPr>
          <a:xfrm>
            <a:off x="8255031"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13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5" name="Google Shape;255;p15"/>
          <p:cNvSpPr txBox="1"/>
          <p:nvPr/>
        </p:nvSpPr>
        <p:spPr>
          <a:xfrm>
            <a:off x="782520" y="2268448"/>
            <a:ext cx="9942554" cy="840481"/>
          </a:xfrm>
          <a:prstGeom prst="rect">
            <a:avLst/>
          </a:prstGeom>
          <a:noFill/>
          <a:ln>
            <a:noFill/>
          </a:ln>
        </p:spPr>
        <p:txBody>
          <a:bodyPr spcFirstLastPara="1" wrap="square" lIns="91425" tIns="45700" rIns="91425" bIns="45700" anchor="t" anchorCtr="0">
            <a:spAutoFit/>
          </a:bodyPr>
          <a:lstStyle/>
          <a:p>
            <a:pPr>
              <a:buSzPts val="2000"/>
            </a:pPr>
            <a:r>
              <a:rPr lang="en-US" sz="2400" dirty="0">
                <a:solidFill>
                  <a:schemeClr val="lt1"/>
                </a:solidFill>
                <a:latin typeface="Oswald Medium"/>
                <a:ea typeface="Oswald Medium"/>
                <a:cs typeface="Oswald Medium"/>
                <a:sym typeface="Oswald Medium"/>
              </a:rPr>
              <a:t>In the veteran population, what</a:t>
            </a:r>
            <a:r>
              <a:rPr lang="en-US" sz="2400" b="0" i="0" u="none" strike="noStrike" cap="none" dirty="0">
                <a:solidFill>
                  <a:schemeClr val="lt1"/>
                </a:solidFill>
                <a:latin typeface="Oswald Medium"/>
                <a:ea typeface="Oswald Medium"/>
                <a:cs typeface="Oswald Medium"/>
                <a:sym typeface="Oswald Medium"/>
              </a:rPr>
              <a:t> percent of people who attempt suicide eventually die by suicide?</a:t>
            </a:r>
            <a:endParaRPr lang="en-US" sz="2400" b="0" i="0" u="none" strike="noStrike" cap="none">
              <a:solidFill>
                <a:schemeClr val="lt1"/>
              </a:solidFill>
              <a:latin typeface="Calibri"/>
              <a:ea typeface="Calibri"/>
              <a:cs typeface="Calibri"/>
            </a:endParaRPr>
          </a:p>
        </p:txBody>
      </p:sp>
      <p:sp>
        <p:nvSpPr>
          <p:cNvPr id="256" name="Google Shape;256;p15"/>
          <p:cNvSpPr/>
          <p:nvPr/>
        </p:nvSpPr>
        <p:spPr>
          <a:xfrm>
            <a:off x="7893934" y="3107852"/>
            <a:ext cx="1782501" cy="1718791"/>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AA17CA7-0625-AE55-BF13-3FF877D7D10B}"/>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730246" y="756572"/>
            <a:ext cx="5651313" cy="67097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URGENCY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64" name="Google Shape;264;p16"/>
          <p:cNvSpPr txBox="1"/>
          <p:nvPr/>
        </p:nvSpPr>
        <p:spPr>
          <a:xfrm>
            <a:off x="730246" y="1632715"/>
            <a:ext cx="10408508"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Calibri"/>
                <a:ea typeface="Calibri"/>
                <a:cs typeface="Calibri"/>
                <a:sym typeface="Calibri"/>
              </a:rPr>
              <a:t>The time between suicide as an option and an attempt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Light" panose="00000400000000000000" pitchFamily="2" charset="0"/>
                <a:ea typeface="Oswald Medium"/>
                <a:cs typeface="Oswald Medium"/>
                <a:sym typeface="Oswald Medium"/>
              </a:rPr>
              <a:t>	Among survivors of near-fatal suicides when asked about the length of time between </a:t>
            </a:r>
          </a:p>
          <a:p>
            <a:pPr marL="0" marR="0" lvl="0" indent="0" algn="l" rtl="0">
              <a:lnSpc>
                <a:spcPct val="100000"/>
              </a:lnSpc>
              <a:spcBef>
                <a:spcPts val="0"/>
              </a:spcBef>
              <a:spcAft>
                <a:spcPts val="0"/>
              </a:spcAft>
              <a:buClr>
                <a:srgbClr val="000000"/>
              </a:buClr>
              <a:buSzPts val="2000"/>
              <a:buFont typeface="Arial"/>
              <a:buNone/>
            </a:pPr>
            <a:r>
              <a:rPr lang="en-US" sz="2400">
                <a:solidFill>
                  <a:schemeClr val="lt1"/>
                </a:solidFill>
                <a:latin typeface="Oswald Light" panose="00000400000000000000" pitchFamily="2" charset="0"/>
                <a:ea typeface="Oswald Medium"/>
                <a:cs typeface="Oswald Medium"/>
                <a:sym typeface="Oswald Medium"/>
              </a:rPr>
              <a:t>	</a:t>
            </a:r>
            <a:r>
              <a:rPr lang="en-US" sz="2400" b="0" i="0" u="none" strike="noStrike" cap="none">
                <a:solidFill>
                  <a:schemeClr val="lt1"/>
                </a:solidFill>
                <a:latin typeface="Oswald Light" panose="00000400000000000000" pitchFamily="2" charset="0"/>
                <a:ea typeface="Oswald Medium"/>
                <a:cs typeface="Oswald Medium"/>
                <a:sym typeface="Oswald Medium"/>
              </a:rPr>
              <a:t>their decision to end their life and the attempt:</a:t>
            </a:r>
            <a:endParaRPr sz="2400" b="0" i="0" u="none" strike="noStrike" cap="none">
              <a:solidFill>
                <a:srgbClr val="000000"/>
              </a:solidFill>
              <a:latin typeface="Oswald Light" panose="00000400000000000000" pitchFamily="2" charset="0"/>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47% said an hour or less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24% said less than 5 minutes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Putting time and distance between a suicidal person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and lethal means MAY save a life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65" name="Google Shape;265;p16"/>
          <p:cNvSpPr/>
          <p:nvPr/>
        </p:nvSpPr>
        <p:spPr>
          <a:xfrm>
            <a:off x="2696901" y="4248749"/>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16"/>
          <p:cNvSpPr/>
          <p:nvPr/>
        </p:nvSpPr>
        <p:spPr>
          <a:xfrm>
            <a:off x="2696901" y="3535878"/>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50DF20DF-B5E9-8225-8CBF-9DEE2E01DA03}"/>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p:nvPr/>
        </p:nvSpPr>
        <p:spPr>
          <a:xfrm>
            <a:off x="474510" y="566277"/>
            <a:ext cx="6255583" cy="78099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LEADING LETHAL METHODS OF SUICIDE FOR MO VETERANS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275" name="Google Shape;275;p17"/>
          <p:cNvGraphicFramePr/>
          <p:nvPr>
            <p:extLst>
              <p:ext uri="{D42A27DB-BD31-4B8C-83A1-F6EECF244321}">
                <p14:modId xmlns:p14="http://schemas.microsoft.com/office/powerpoint/2010/main" val="2221576568"/>
              </p:ext>
            </p:extLst>
          </p:nvPr>
        </p:nvGraphicFramePr>
        <p:xfrm>
          <a:off x="1398638" y="1436663"/>
          <a:ext cx="9394723" cy="4504821"/>
        </p:xfrm>
        <a:graphic>
          <a:graphicData uri="http://schemas.openxmlformats.org/drawingml/2006/chart">
            <c:chart xmlns:c="http://schemas.openxmlformats.org/drawingml/2006/chart" xmlns:r="http://schemas.openxmlformats.org/officeDocument/2006/relationships" r:id="rId3"/>
          </a:graphicData>
        </a:graphic>
      </p:graphicFrame>
      <p:sp>
        <p:nvSpPr>
          <p:cNvPr id="276" name="Google Shape;276;p17"/>
          <p:cNvSpPr txBox="1"/>
          <p:nvPr/>
        </p:nvSpPr>
        <p:spPr>
          <a:xfrm>
            <a:off x="504825" y="6222456"/>
            <a:ext cx="25333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2020</a:t>
            </a: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4195174" y="2162029"/>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8" name="Google Shape;278;p17"/>
          <p:cNvSpPr/>
          <p:nvPr/>
        </p:nvSpPr>
        <p:spPr>
          <a:xfrm>
            <a:off x="4210174" y="3243406"/>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9" name="Google Shape;279;p17"/>
          <p:cNvSpPr/>
          <p:nvPr/>
        </p:nvSpPr>
        <p:spPr>
          <a:xfrm>
            <a:off x="4202674" y="4341940"/>
            <a:ext cx="6261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416C858-31BD-5B11-906B-C5B297CF9985}"/>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30f918b60d_0_4"/>
          <p:cNvSpPr txBox="1"/>
          <p:nvPr/>
        </p:nvSpPr>
        <p:spPr>
          <a:xfrm>
            <a:off x="688763" y="638347"/>
            <a:ext cx="5651400" cy="6360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LETHALITY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87" name="Google Shape;287;g130f918b60d_0_4"/>
          <p:cNvSpPr txBox="1"/>
          <p:nvPr/>
        </p:nvSpPr>
        <p:spPr>
          <a:xfrm>
            <a:off x="2334759" y="5528187"/>
            <a:ext cx="1600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Firearms</a:t>
            </a:r>
            <a:endParaRPr sz="2800" b="0" i="0" u="none" strike="noStrike" cap="none">
              <a:solidFill>
                <a:srgbClr val="FFC000"/>
              </a:solidFill>
              <a:latin typeface="Calibri"/>
              <a:ea typeface="Calibri"/>
              <a:cs typeface="Calibri"/>
              <a:sym typeface="Calibri"/>
            </a:endParaRPr>
          </a:p>
        </p:txBody>
      </p:sp>
      <p:sp>
        <p:nvSpPr>
          <p:cNvPr id="288" name="Google Shape;288;g130f918b60d_0_4"/>
          <p:cNvSpPr txBox="1"/>
          <p:nvPr/>
        </p:nvSpPr>
        <p:spPr>
          <a:xfrm>
            <a:off x="6500378" y="5558913"/>
            <a:ext cx="3390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289" name="Google Shape;289;g130f918b60d_0_4"/>
          <p:cNvSpPr txBox="1"/>
          <p:nvPr/>
        </p:nvSpPr>
        <p:spPr>
          <a:xfrm>
            <a:off x="245963" y="6341656"/>
            <a:ext cx="6094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Spicer &amp; Miller (2000)</a:t>
            </a:r>
            <a:endParaRPr sz="1200" b="0" i="0" u="none" strike="noStrike" cap="none">
              <a:solidFill>
                <a:schemeClr val="dk1"/>
              </a:solidFill>
              <a:latin typeface="Arial"/>
              <a:ea typeface="Arial"/>
              <a:cs typeface="Arial"/>
              <a:sym typeface="Arial"/>
            </a:endParaRPr>
          </a:p>
        </p:txBody>
      </p:sp>
      <p:sp>
        <p:nvSpPr>
          <p:cNvPr id="291" name="Google Shape;291;g130f918b60d_0_4"/>
          <p:cNvSpPr txBox="1"/>
          <p:nvPr/>
        </p:nvSpPr>
        <p:spPr>
          <a:xfrm>
            <a:off x="4014409" y="4943742"/>
            <a:ext cx="1801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90% fatal</a:t>
            </a:r>
            <a:endParaRPr sz="2800" b="1" i="0" u="none" strike="noStrike" cap="none">
              <a:solidFill>
                <a:srgbClr val="C6540D"/>
              </a:solidFill>
              <a:latin typeface="Arial"/>
              <a:ea typeface="Arial"/>
              <a:cs typeface="Arial"/>
              <a:sym typeface="Arial"/>
            </a:endParaRPr>
          </a:p>
        </p:txBody>
      </p:sp>
      <p:sp>
        <p:nvSpPr>
          <p:cNvPr id="292" name="Google Shape;292;g130f918b60d_0_4"/>
          <p:cNvSpPr txBox="1"/>
          <p:nvPr/>
        </p:nvSpPr>
        <p:spPr>
          <a:xfrm>
            <a:off x="8191837" y="1279308"/>
            <a:ext cx="2104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1-2% fatal</a:t>
            </a:r>
            <a:endParaRPr sz="2800" b="1" i="0" u="none" strike="noStrike" cap="none">
              <a:solidFill>
                <a:srgbClr val="C6540D"/>
              </a:solidFill>
              <a:latin typeface="Arial"/>
              <a:ea typeface="Arial"/>
              <a:cs typeface="Arial"/>
              <a:sym typeface="Arial"/>
            </a:endParaRPr>
          </a:p>
        </p:txBody>
      </p:sp>
      <p:pic>
        <p:nvPicPr>
          <p:cNvPr id="2" name="Google Shape;240;p13" descr="Icon&#10;&#10;Description automatically generated">
            <a:extLst>
              <a:ext uri="{FF2B5EF4-FFF2-40B4-BE49-F238E27FC236}">
                <a16:creationId xmlns:a16="http://schemas.microsoft.com/office/drawing/2014/main" id="{58A8A855-787E-13C3-4176-DFDEF9BFDEEF}"/>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a:extLst>
              <a:ext uri="{FF2B5EF4-FFF2-40B4-BE49-F238E27FC236}">
                <a16:creationId xmlns:a16="http://schemas.microsoft.com/office/drawing/2014/main" id="{86931736-3E61-F31A-9682-E813091BBAB1}"/>
              </a:ext>
            </a:extLst>
          </p:cNvPr>
          <p:cNvPicPr>
            <a:picLocks noChangeAspect="1"/>
          </p:cNvPicPr>
          <p:nvPr/>
        </p:nvPicPr>
        <p:blipFill>
          <a:blip r:embed="rId4"/>
          <a:stretch>
            <a:fillRect/>
          </a:stretch>
        </p:blipFill>
        <p:spPr>
          <a:xfrm>
            <a:off x="685261" y="1858859"/>
            <a:ext cx="5236233" cy="3086009"/>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E3E88C2F-6FB3-0603-DD13-39ACBFC72B0B}"/>
              </a:ext>
            </a:extLst>
          </p:cNvPr>
          <p:cNvPicPr>
            <a:picLocks noChangeAspect="1"/>
          </p:cNvPicPr>
          <p:nvPr/>
        </p:nvPicPr>
        <p:blipFill>
          <a:blip r:embed="rId5"/>
          <a:stretch>
            <a:fillRect/>
          </a:stretch>
        </p:blipFill>
        <p:spPr>
          <a:xfrm>
            <a:off x="5906937" y="1962800"/>
            <a:ext cx="5032075" cy="2996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p:nvPr/>
        </p:nvSpPr>
        <p:spPr>
          <a:xfrm>
            <a:off x="601956" y="303059"/>
            <a:ext cx="5651313" cy="90220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WHY FOCUS ON FIREARMS?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01" name="Google Shape;301;p19"/>
          <p:cNvSpPr txBox="1"/>
          <p:nvPr/>
        </p:nvSpPr>
        <p:spPr>
          <a:xfrm>
            <a:off x="688818" y="1381431"/>
            <a:ext cx="10811489" cy="28879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Frequency: </a:t>
            </a:r>
            <a:r>
              <a:rPr lang="en-US" sz="2800" b="0" i="1" u="none" strike="noStrike" cap="none" dirty="0">
                <a:solidFill>
                  <a:schemeClr val="lt1"/>
                </a:solidFill>
                <a:latin typeface="Calibri"/>
                <a:ea typeface="Calibri"/>
                <a:cs typeface="Calibri"/>
                <a:sym typeface="Calibri"/>
              </a:rPr>
              <a:t>+76% of Veteran suicides in Missouri are with a firearm</a:t>
            </a:r>
            <a:endParaRPr lang="en-US" dirty="0">
              <a:solidFill>
                <a:schemeClr val="lt1"/>
              </a:solidFill>
            </a:endParaRPr>
          </a:p>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Lethality: </a:t>
            </a:r>
            <a:r>
              <a:rPr lang="en-US" sz="2800" b="0" i="1" u="none" strike="noStrike" cap="none" dirty="0">
                <a:solidFill>
                  <a:schemeClr val="lt1"/>
                </a:solidFill>
                <a:latin typeface="Calibri"/>
                <a:ea typeface="Calibri"/>
                <a:cs typeface="Calibri"/>
                <a:sym typeface="Calibri"/>
              </a:rPr>
              <a:t>almost always fatal</a:t>
            </a:r>
            <a:r>
              <a:rPr lang="en-US" sz="2800" i="1" dirty="0">
                <a:solidFill>
                  <a:schemeClr val="lt1"/>
                </a:solidFill>
                <a:latin typeface="Calibri"/>
                <a:ea typeface="Calibri"/>
                <a:cs typeface="Calibri"/>
                <a:sym typeface="Calibri"/>
              </a:rPr>
              <a:t>  </a:t>
            </a:r>
            <a:endParaRPr lang="en-US" sz="2800" b="0" i="1" u="none" strike="noStrike" cap="none" dirty="0">
              <a:solidFill>
                <a:schemeClr val="lt1"/>
              </a:solidFill>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Impulsivity: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&lt;10 minutes between thoughts and action</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Availability: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64% of Veterans own or have access to a firearm in the home</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Cultural Acceptability: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‘shall issue/open carry’ state</a:t>
            </a:r>
            <a:endParaRPr sz="2800" b="0" i="0" u="none" strike="noStrike" cap="none" dirty="0">
              <a:solidFill>
                <a:srgbClr val="000000"/>
              </a:solidFill>
              <a:latin typeface="Arial"/>
              <a:ea typeface="Arial"/>
              <a:cs typeface="Arial"/>
            </a:endParaRPr>
          </a:p>
        </p:txBody>
      </p:sp>
      <p:pic>
        <p:nvPicPr>
          <p:cNvPr id="2" name="Google Shape;240;p13" descr="Icon&#10;&#10;Description automatically generated">
            <a:extLst>
              <a:ext uri="{FF2B5EF4-FFF2-40B4-BE49-F238E27FC236}">
                <a16:creationId xmlns:a16="http://schemas.microsoft.com/office/drawing/2014/main" id="{7FDD997F-9314-F7EF-9694-362B621ED54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p:nvPr/>
        </p:nvSpPr>
        <p:spPr>
          <a:xfrm>
            <a:off x="610667" y="395846"/>
            <a:ext cx="9070362" cy="7362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ACCESS TO FIREARMS INCREASES SUICIDE RISK</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13" name="Google Shape;313;p20"/>
          <p:cNvSpPr txBox="1"/>
          <p:nvPr/>
        </p:nvSpPr>
        <p:spPr>
          <a:xfrm>
            <a:off x="667394" y="1306286"/>
            <a:ext cx="11053987" cy="4642256"/>
          </a:xfrm>
          <a:prstGeom prst="rect">
            <a:avLst/>
          </a:prstGeom>
          <a:noFill/>
          <a:ln>
            <a:noFill/>
          </a:ln>
        </p:spPr>
        <p:txBody>
          <a:bodyPr spcFirstLastPara="1" wrap="square" lIns="91425" tIns="45700" rIns="91425" bIns="45700" anchor="t" anchorCtr="0">
            <a:spAutoFit/>
          </a:bodyPr>
          <a:lstStyle/>
          <a:p>
            <a:pPr marL="336550" marR="0" lvl="0" indent="-356870" algn="l" rtl="0">
              <a:spcBef>
                <a:spcPts val="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Suicide rates vary with rates of firearm </a:t>
            </a:r>
            <a:r>
              <a:rPr lang="en-US" sz="2800" i="1">
                <a:solidFill>
                  <a:schemeClr val="lt1"/>
                </a:solidFill>
                <a:latin typeface="Calibri"/>
                <a:ea typeface="Calibri"/>
                <a:cs typeface="Calibri"/>
                <a:sym typeface="Calibri"/>
              </a:rPr>
              <a:t>ownership</a:t>
            </a:r>
            <a:r>
              <a:rPr lang="en-US" sz="2800" b="0" i="1" u="none" strike="noStrike" cap="none">
                <a:solidFill>
                  <a:schemeClr val="lt1"/>
                </a:solidFill>
                <a:latin typeface="Calibri"/>
                <a:ea typeface="Calibri"/>
                <a:cs typeface="Calibri"/>
                <a:sym typeface="Calibri"/>
              </a:rPr>
              <a:t>.</a:t>
            </a:r>
            <a:endParaRPr lang="en-US" sz="2800" b="0" i="1" u="none" strike="noStrike" cap="none">
              <a:solidFill>
                <a:schemeClr val="lt1"/>
              </a:solidFill>
              <a:latin typeface="Calibri"/>
              <a:ea typeface="Calibri"/>
              <a:cs typeface="Calibri"/>
            </a:endParaRPr>
          </a:p>
          <a:p>
            <a:pPr marL="336550" marR="0" lvl="0" indent="-356870" algn="l" rtl="0">
              <a:spcBef>
                <a:spcPts val="180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Men who own handguns are eight times more likely to die of gun suicides, and women who own handguns are 35 times more likely than women who </a:t>
            </a:r>
            <a:r>
              <a:rPr lang="en-US" sz="2800" i="1">
                <a:solidFill>
                  <a:schemeClr val="lt1"/>
                </a:solidFill>
                <a:latin typeface="Calibri"/>
                <a:ea typeface="Calibri"/>
                <a:cs typeface="Calibri"/>
                <a:sym typeface="Calibri"/>
              </a:rPr>
              <a:t>don’t</a:t>
            </a:r>
            <a:r>
              <a:rPr lang="en-US" sz="2800" b="0" i="1" u="none" strike="noStrike" cap="none">
                <a:solidFill>
                  <a:schemeClr val="lt1"/>
                </a:solidFill>
                <a:latin typeface="Calibri"/>
                <a:ea typeface="Calibri"/>
                <a:cs typeface="Calibri"/>
                <a:sym typeface="Calibri"/>
              </a:rPr>
              <a:t>.</a:t>
            </a:r>
            <a:endParaRPr sz="2800" b="0" i="0" u="none" strike="noStrike" cap="none">
              <a:solidFill>
                <a:schemeClr val="lt1"/>
              </a:solidFill>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sym typeface="Calibri"/>
              </a:rPr>
              <a:t>Two out</a:t>
            </a:r>
            <a:r>
              <a:rPr lang="en-US" sz="2800" b="0" i="1" u="none" strike="noStrike" cap="none">
                <a:solidFill>
                  <a:schemeClr val="lt1"/>
                </a:solidFill>
                <a:latin typeface="Calibri"/>
                <a:ea typeface="Calibri"/>
                <a:cs typeface="Calibri"/>
                <a:sym typeface="Calibri"/>
              </a:rPr>
              <a:t> </a:t>
            </a:r>
            <a:r>
              <a:rPr lang="en-US" sz="2800" i="1">
                <a:solidFill>
                  <a:schemeClr val="lt1"/>
                </a:solidFill>
                <a:latin typeface="Calibri"/>
                <a:ea typeface="Calibri"/>
                <a:cs typeface="Calibri"/>
                <a:sym typeface="Calibri"/>
              </a:rPr>
              <a:t>of three </a:t>
            </a:r>
            <a:r>
              <a:rPr lang="en-US" sz="2800" b="0" i="1" u="none" strike="noStrike" cap="none">
                <a:solidFill>
                  <a:schemeClr val="lt1"/>
                </a:solidFill>
                <a:latin typeface="Calibri"/>
                <a:ea typeface="Calibri"/>
                <a:cs typeface="Calibri"/>
                <a:sym typeface="Calibri"/>
              </a:rPr>
              <a:t>firearm-related deaths in the U.S. are a </a:t>
            </a:r>
            <a:r>
              <a:rPr lang="en-US" sz="2800" i="1">
                <a:solidFill>
                  <a:schemeClr val="lt1"/>
                </a:solidFill>
                <a:latin typeface="Calibri"/>
                <a:ea typeface="Calibri"/>
                <a:cs typeface="Calibri"/>
                <a:sym typeface="Calibri"/>
              </a:rPr>
              <a:t>suicides.</a:t>
            </a:r>
            <a:endParaRPr lang="en-US" sz="2800" i="1">
              <a:solidFill>
                <a:schemeClr val="lt1"/>
              </a:solidFill>
              <a:latin typeface="Calibri"/>
              <a:ea typeface="Calibri"/>
              <a:cs typeface="Calibri"/>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rPr>
              <a:t>Active-duty military personnel with recent thoughts about death or self-harm were much less likely than non-suicidal service members to store their firearms locked and unloaded.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Google Shape;119;p2">
            <a:extLst>
              <a:ext uri="{FF2B5EF4-FFF2-40B4-BE49-F238E27FC236}">
                <a16:creationId xmlns:a16="http://schemas.microsoft.com/office/drawing/2014/main" id="{371DE138-DB4E-8FA5-79C3-3658D73243B2}"/>
              </a:ext>
            </a:extLst>
          </p:cNvPr>
          <p:cNvPicPr preferRelativeResize="0"/>
          <p:nvPr/>
        </p:nvPicPr>
        <p:blipFill rotWithShape="1">
          <a:blip r:embed="rId3">
            <a:alphaModFix/>
          </a:blip>
          <a:srcRect/>
          <a:stretch/>
        </p:blipFill>
        <p:spPr>
          <a:xfrm>
            <a:off x="5464009" y="3484"/>
            <a:ext cx="6727991" cy="6858000"/>
          </a:xfrm>
          <a:prstGeom prst="rect">
            <a:avLst/>
          </a:prstGeom>
          <a:noFill/>
          <a:ln>
            <a:noFill/>
          </a:ln>
        </p:spPr>
      </p:pic>
      <p:sp>
        <p:nvSpPr>
          <p:cNvPr id="106" name="Google Shape;106;p2"/>
          <p:cNvSpPr/>
          <p:nvPr/>
        </p:nvSpPr>
        <p:spPr>
          <a:xfrm>
            <a:off x="0" y="0"/>
            <a:ext cx="5657850" cy="6858000"/>
          </a:xfrm>
          <a:prstGeom prst="rect">
            <a:avLst/>
          </a:prstGeom>
          <a:solidFill>
            <a:schemeClr val="tx1">
              <a:lumMod val="75000"/>
              <a:lumOff val="2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
          <p:cNvSpPr txBox="1"/>
          <p:nvPr/>
        </p:nvSpPr>
        <p:spPr>
          <a:xfrm>
            <a:off x="264135" y="1006568"/>
            <a:ext cx="7874400" cy="6726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F4EFEA"/>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ACKNOWLEDGMENTS</a:t>
            </a:r>
            <a:endParaRPr sz="1400" b="0" i="0" u="none" strike="noStrike" cap="none">
              <a:solidFill>
                <a:srgbClr val="FFC000"/>
              </a:solidFill>
              <a:latin typeface="Arial"/>
              <a:ea typeface="Arial"/>
              <a:cs typeface="Arial"/>
              <a:sym typeface="Arial"/>
            </a:endParaRPr>
          </a:p>
        </p:txBody>
      </p:sp>
      <p:sp>
        <p:nvSpPr>
          <p:cNvPr id="108" name="Google Shape;108;p2"/>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1160865" y="1803705"/>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CALM Developers</a:t>
            </a:r>
            <a:endParaRPr sz="1400" b="0" i="0" u="none" strike="noStrike" cap="none" dirty="0">
              <a:solidFill>
                <a:srgbClr val="FFC000"/>
              </a:solidFill>
              <a:latin typeface="Oswald Medium" panose="020B0604020202020204" charset="0"/>
              <a:sym typeface="Arial"/>
            </a:endParaRPr>
          </a:p>
        </p:txBody>
      </p:sp>
      <p:sp>
        <p:nvSpPr>
          <p:cNvPr id="110" name="Google Shape;110;p2"/>
          <p:cNvSpPr txBox="1"/>
          <p:nvPr/>
        </p:nvSpPr>
        <p:spPr>
          <a:xfrm>
            <a:off x="1160865" y="2153860"/>
            <a:ext cx="2891100" cy="8841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Elaine Frank</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Cathy Barber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Mark Ciocca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FFFFFF"/>
              </a:solidFill>
              <a:latin typeface="Ubuntu Light"/>
              <a:ea typeface="Ubuntu Light"/>
              <a:cs typeface="Ubuntu Light"/>
              <a:sym typeface="Ubuntu Light"/>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FFFFFF"/>
              </a:solidFill>
              <a:latin typeface="Ubuntu Light"/>
              <a:ea typeface="Ubuntu Light"/>
              <a:cs typeface="Ubuntu Light"/>
              <a:sym typeface="Ubuntu Light"/>
            </a:endParaRPr>
          </a:p>
        </p:txBody>
      </p:sp>
      <p:sp>
        <p:nvSpPr>
          <p:cNvPr id="111" name="Google Shape;111;p2"/>
          <p:cNvSpPr txBox="1"/>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1</a:t>
            </a: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2</a:t>
            </a: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txBox="1"/>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3</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1160865" y="3174832"/>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Safer Homes Collaborative</a:t>
            </a:r>
            <a:endParaRPr sz="1400" b="0" i="0" u="none" strike="noStrike" cap="none" dirty="0">
              <a:solidFill>
                <a:srgbClr val="FFC000"/>
              </a:solidFill>
              <a:latin typeface="Oswald Medium" panose="020B0604020202020204" charset="0"/>
              <a:sym typeface="Arial"/>
            </a:endParaRPr>
          </a:p>
        </p:txBody>
      </p:sp>
      <p:sp>
        <p:nvSpPr>
          <p:cNvPr id="117" name="Google Shape;117;p2"/>
          <p:cNvSpPr txBox="1"/>
          <p:nvPr/>
        </p:nvSpPr>
        <p:spPr>
          <a:xfrm>
            <a:off x="1160885" y="3537659"/>
            <a:ext cx="304045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Elizabeth Makulec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Rick Strait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Dr. Elizabeth Sale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Katie Ellison</a:t>
            </a:r>
            <a:endParaRPr sz="1800" b="0" i="0" u="none" strike="noStrike" cap="none">
              <a:solidFill>
                <a:srgbClr val="000000"/>
              </a:solidFill>
              <a:latin typeface="Arial"/>
              <a:ea typeface="Arial"/>
              <a:cs typeface="Arial"/>
              <a:sym typeface="Arial"/>
            </a:endParaRPr>
          </a:p>
        </p:txBody>
      </p:sp>
      <p:sp>
        <p:nvSpPr>
          <p:cNvPr id="118" name="Google Shape;118;p2"/>
          <p:cNvSpPr txBox="1"/>
          <p:nvPr/>
        </p:nvSpPr>
        <p:spPr>
          <a:xfrm>
            <a:off x="1160865" y="4875662"/>
            <a:ext cx="2741284" cy="365574"/>
          </a:xfrm>
          <a:prstGeom prst="rect">
            <a:avLst/>
          </a:prstGeom>
          <a:solidFill>
            <a:schemeClr val="tx1">
              <a:lumMod val="75000"/>
              <a:lumOff val="2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0" u="none" strike="noStrike" cap="none" dirty="0">
                <a:solidFill>
                  <a:srgbClr val="FFC000"/>
                </a:solidFill>
                <a:latin typeface="Oswald Medium" panose="020B0604020202020204" charset="0"/>
                <a:ea typeface="Oswald SemiBold"/>
                <a:cs typeface="Oswald SemiBold"/>
                <a:sym typeface="Oswald SemiBold"/>
              </a:rPr>
              <a:t>With Special Thanks to</a:t>
            </a:r>
            <a:endParaRPr sz="1400" b="0" i="0" u="none" strike="noStrike" cap="none" dirty="0">
              <a:solidFill>
                <a:srgbClr val="FFC000"/>
              </a:solidFill>
              <a:latin typeface="Oswald Medium" panose="020B0604020202020204" charset="0"/>
              <a:sym typeface="Arial"/>
            </a:endParaRPr>
          </a:p>
        </p:txBody>
      </p:sp>
      <p:sp>
        <p:nvSpPr>
          <p:cNvPr id="119" name="Google Shape;119;p2"/>
          <p:cNvSpPr txBox="1"/>
          <p:nvPr/>
        </p:nvSpPr>
        <p:spPr>
          <a:xfrm>
            <a:off x="1201149" y="5242921"/>
            <a:ext cx="3963673"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Dartmouth Injury Prevention Center,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Harvard Injury Control Research Center, and our partners and colleagues working in firearm suicide prevention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p:nvPr/>
        </p:nvSpPr>
        <p:spPr>
          <a:xfrm>
            <a:off x="646818" y="753417"/>
            <a:ext cx="5651313" cy="64594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MAYBE IT’S NOT THE GUNS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321" name="Google Shape;321;p21"/>
          <p:cNvGraphicFramePr/>
          <p:nvPr>
            <p:extLst>
              <p:ext uri="{D42A27DB-BD31-4B8C-83A1-F6EECF244321}">
                <p14:modId xmlns:p14="http://schemas.microsoft.com/office/powerpoint/2010/main" val="4006639884"/>
              </p:ext>
            </p:extLst>
          </p:nvPr>
        </p:nvGraphicFramePr>
        <p:xfrm>
          <a:off x="1088017" y="1752826"/>
          <a:ext cx="9225025" cy="2499400"/>
        </p:xfrm>
        <a:graphic>
          <a:graphicData uri="http://schemas.openxmlformats.org/drawingml/2006/table">
            <a:tbl>
              <a:tblPr firstRow="1" bandRow="1">
                <a:noFill/>
                <a:tableStyleId>{13891541-33A0-4503-9EE8-DB02AD3A9A53}</a:tableStyleId>
              </a:tblPr>
              <a:tblGrid>
                <a:gridCol w="5994875">
                  <a:extLst>
                    <a:ext uri="{9D8B030D-6E8A-4147-A177-3AD203B41FA5}">
                      <a16:colId xmlns:a16="http://schemas.microsoft.com/office/drawing/2014/main" val="20000"/>
                    </a:ext>
                  </a:extLst>
                </a:gridCol>
                <a:gridCol w="1649250">
                  <a:extLst>
                    <a:ext uri="{9D8B030D-6E8A-4147-A177-3AD203B41FA5}">
                      <a16:colId xmlns:a16="http://schemas.microsoft.com/office/drawing/2014/main" val="20001"/>
                    </a:ext>
                  </a:extLst>
                </a:gridCol>
                <a:gridCol w="1580900">
                  <a:extLst>
                    <a:ext uri="{9D8B030D-6E8A-4147-A177-3AD203B41FA5}">
                      <a16:colId xmlns:a16="http://schemas.microsoft.com/office/drawing/2014/main" val="20002"/>
                    </a:ext>
                  </a:extLst>
                </a:gridCol>
              </a:tblGrid>
              <a:tr h="370850">
                <a:tc gridSpan="3">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Are people who live in homes with guns more likely to have…</a:t>
                      </a:r>
                      <a:endParaRPr sz="1400" u="none" strike="noStrike" cap="none"/>
                    </a:p>
                  </a:txBody>
                  <a:tcPr marL="91450" marR="91450" marT="45725" marB="45725">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 mental health problem?</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seriously consider suicide?</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E1F4F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attempt suicide?</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3"/>
                  </a:ext>
                </a:extLst>
              </a:tr>
            </a:tbl>
          </a:graphicData>
        </a:graphic>
      </p:graphicFrame>
      <p:sp>
        <p:nvSpPr>
          <p:cNvPr id="322" name="Google Shape;322;p21"/>
          <p:cNvSpPr/>
          <p:nvPr/>
        </p:nvSpPr>
        <p:spPr>
          <a:xfrm>
            <a:off x="8715732" y="3763015"/>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21"/>
          <p:cNvSpPr txBox="1"/>
          <p:nvPr/>
        </p:nvSpPr>
        <p:spPr>
          <a:xfrm>
            <a:off x="1852731" y="4605691"/>
            <a:ext cx="769559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Gun owners aren’t likely to be more suicidal,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just </a:t>
            </a:r>
            <a:r>
              <a:rPr lang="en-US" sz="3200" b="0" i="0" u="none" strike="noStrike" cap="none">
                <a:solidFill>
                  <a:srgbClr val="FFC000"/>
                </a:solidFill>
                <a:latin typeface="Oswald Medium"/>
                <a:ea typeface="Oswald Medium"/>
                <a:cs typeface="Oswald Medium"/>
                <a:sym typeface="Oswald Medium"/>
              </a:rPr>
              <a:t>more likely to die </a:t>
            </a:r>
            <a:r>
              <a:rPr lang="en-US" sz="3200" b="0" i="0" u="none" strike="noStrike" cap="none">
                <a:solidFill>
                  <a:schemeClr val="lt1"/>
                </a:solidFill>
                <a:latin typeface="Oswald Medium"/>
                <a:ea typeface="Oswald Medium"/>
                <a:cs typeface="Oswald Medium"/>
                <a:sym typeface="Oswald Medium"/>
              </a:rPr>
              <a:t>if they make an attempt.</a:t>
            </a:r>
            <a:endParaRPr sz="3200" b="0" i="0" u="none" strike="noStrike" cap="none">
              <a:solidFill>
                <a:schemeClr val="dk1"/>
              </a:solidFill>
              <a:latin typeface="Calibri"/>
              <a:ea typeface="Calibri"/>
              <a:cs typeface="Calibri"/>
              <a:sym typeface="Calibri"/>
            </a:endParaRPr>
          </a:p>
        </p:txBody>
      </p:sp>
      <p:sp>
        <p:nvSpPr>
          <p:cNvPr id="324" name="Google Shape;324;p21"/>
          <p:cNvSpPr/>
          <p:nvPr/>
        </p:nvSpPr>
        <p:spPr>
          <a:xfrm>
            <a:off x="8715733" y="324297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21"/>
          <p:cNvSpPr/>
          <p:nvPr/>
        </p:nvSpPr>
        <p:spPr>
          <a:xfrm>
            <a:off x="8715733" y="268358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35BEC728-A7E9-D604-FF3E-D27B9D39A0B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22"/>
          <p:cNvSpPr txBox="1"/>
          <p:nvPr/>
        </p:nvSpPr>
        <p:spPr>
          <a:xfrm>
            <a:off x="6905337" y="4641211"/>
            <a:ext cx="4875254" cy="1938952"/>
          </a:xfrm>
          <a:prstGeom prst="rect">
            <a:avLst/>
          </a:prstGeom>
          <a:noFill/>
          <a:ln>
            <a:noFill/>
          </a:ln>
        </p:spPr>
        <p:txBody>
          <a:bodyPr spcFirstLastPara="1" wrap="square" lIns="91425" tIns="45700" rIns="91425" bIns="45700" anchor="t" anchorCtr="0">
            <a:spAutoFit/>
          </a:bodyPr>
          <a:lstStyle/>
          <a:p>
            <a:pPr algn="ctr">
              <a:buClr>
                <a:schemeClr val="lt1"/>
              </a:buClr>
              <a:buSzPts val="1800"/>
            </a:pPr>
            <a:r>
              <a:rPr lang="en-US" sz="2400" b="0" i="1" u="none" strike="noStrike" cap="none">
                <a:solidFill>
                  <a:schemeClr val="lt1"/>
                </a:solidFill>
                <a:latin typeface="Calibri"/>
                <a:ea typeface="Calibri"/>
                <a:cs typeface="Calibri"/>
                <a:sym typeface="Calibri"/>
              </a:rPr>
              <a:t>Encourage putting time and distance between</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a person in emotional crisis and access</a:t>
            </a:r>
            <a:r>
              <a:rPr lang="en-US" sz="2400" i="1">
                <a:solidFill>
                  <a:schemeClr val="lt1"/>
                </a:solidFill>
                <a:latin typeface="Calibri"/>
                <a:ea typeface="Calibri"/>
                <a:cs typeface="Calibri"/>
                <a:sym typeface="Calibri"/>
              </a:rPr>
              <a:t> to</a:t>
            </a:r>
            <a:endParaRPr lang="en-US" sz="2400" b="0" i="0" u="none" strike="noStrike" cap="none">
              <a:solidFill>
                <a:schemeClr val="lt1"/>
              </a:solidFill>
              <a:latin typeface="Arial"/>
              <a:ea typeface="Arial"/>
              <a:cs typeface="Arial"/>
            </a:endParaRPr>
          </a:p>
          <a:p>
            <a:pPr algn="ctr">
              <a:buClr>
                <a:srgbClr val="F36306"/>
              </a:buClr>
              <a:buSzPts val="1800"/>
            </a:pPr>
            <a:r>
              <a:rPr lang="en-US" sz="2400" b="1" i="1" u="none" strike="noStrike" cap="none">
                <a:solidFill>
                  <a:srgbClr val="FFC000"/>
                </a:solidFill>
                <a:latin typeface="Calibri"/>
                <a:ea typeface="Calibri"/>
                <a:cs typeface="Calibri"/>
                <a:sym typeface="Calibri"/>
              </a:rPr>
              <a:t>ALL/ANY lethal means</a:t>
            </a:r>
            <a:r>
              <a:rPr lang="en-US" sz="2400" b="1" i="1">
                <a:solidFill>
                  <a:srgbClr val="FFC000"/>
                </a:solidFill>
                <a:latin typeface="Calibri"/>
                <a:ea typeface="Calibri"/>
                <a:cs typeface="Calibri"/>
                <a:sym typeface="Calibri"/>
              </a:rPr>
              <a:t> </a:t>
            </a:r>
            <a:endParaRPr sz="2400" b="0" i="0" u="none" strike="noStrike" cap="none">
              <a:solidFill>
                <a:srgbClr val="FFC000"/>
              </a:solidFill>
              <a:latin typeface="Arial"/>
              <a:ea typeface="Arial"/>
              <a:cs typeface="Arial"/>
            </a:endParaRPr>
          </a:p>
          <a:p>
            <a:pPr marL="0" marR="0" lvl="0" indent="0" algn="ctr" rtl="0">
              <a:lnSpc>
                <a:spcPct val="100000"/>
              </a:lnSpc>
              <a:spcBef>
                <a:spcPts val="0"/>
              </a:spcBef>
              <a:spcAft>
                <a:spcPts val="0"/>
              </a:spcAft>
              <a:buClr>
                <a:schemeClr val="lt1"/>
              </a:buClr>
              <a:buSzPts val="1800"/>
              <a:buFont typeface="Arial"/>
              <a:buNone/>
            </a:pPr>
            <a:r>
              <a:rPr lang="en-US" sz="2400" b="0" i="1" u="none" strike="noStrike" cap="none">
                <a:solidFill>
                  <a:schemeClr val="lt1"/>
                </a:solidFill>
                <a:latin typeface="Calibri"/>
                <a:ea typeface="Calibri"/>
                <a:cs typeface="Calibri"/>
                <a:sym typeface="Calibri"/>
              </a:rPr>
              <a:t>to POTENTIALLY save a life</a:t>
            </a:r>
            <a:endParaRPr sz="2400" b="0" i="0" u="none" strike="noStrike" cap="none">
              <a:solidFill>
                <a:schemeClr val="lt1"/>
              </a:solidFill>
              <a:latin typeface="Arial"/>
              <a:ea typeface="Arial"/>
              <a:cs typeface="Arial"/>
            </a:endParaRPr>
          </a:p>
        </p:txBody>
      </p:sp>
      <p:pic>
        <p:nvPicPr>
          <p:cNvPr id="2" name="Picture 2" descr="A picture containing person, person&#10;&#10;Description automatically generated">
            <a:extLst>
              <a:ext uri="{FF2B5EF4-FFF2-40B4-BE49-F238E27FC236}">
                <a16:creationId xmlns:a16="http://schemas.microsoft.com/office/drawing/2014/main" id="{097E1DB8-EE64-AE57-4E3C-4CD2A1EC5E11}"/>
              </a:ext>
            </a:extLst>
          </p:cNvPr>
          <p:cNvPicPr>
            <a:picLocks noChangeAspect="1"/>
          </p:cNvPicPr>
          <p:nvPr/>
        </p:nvPicPr>
        <p:blipFill>
          <a:blip r:embed="rId3"/>
          <a:stretch>
            <a:fillRect/>
          </a:stretch>
        </p:blipFill>
        <p:spPr>
          <a:xfrm>
            <a:off x="0" y="-66"/>
            <a:ext cx="6905625" cy="6858131"/>
          </a:xfrm>
          <a:prstGeom prst="rect">
            <a:avLst/>
          </a:prstGeom>
        </p:spPr>
      </p:pic>
      <p:pic>
        <p:nvPicPr>
          <p:cNvPr id="3" name="Picture 3" descr="Icon&#10;&#10;Description automatically generated">
            <a:extLst>
              <a:ext uri="{FF2B5EF4-FFF2-40B4-BE49-F238E27FC236}">
                <a16:creationId xmlns:a16="http://schemas.microsoft.com/office/drawing/2014/main" id="{D5A3CEA2-E615-34DB-B193-B81AC0C139FB}"/>
              </a:ext>
            </a:extLst>
          </p:cNvPr>
          <p:cNvPicPr>
            <a:picLocks noChangeAspect="1"/>
          </p:cNvPicPr>
          <p:nvPr/>
        </p:nvPicPr>
        <p:blipFill>
          <a:blip r:embed="rId4"/>
          <a:stretch>
            <a:fillRect/>
          </a:stretch>
        </p:blipFill>
        <p:spPr>
          <a:xfrm>
            <a:off x="7062338" y="160487"/>
            <a:ext cx="4572000" cy="4572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p:nvPr/>
        </p:nvSpPr>
        <p:spPr>
          <a:xfrm>
            <a:off x="614528" y="665579"/>
            <a:ext cx="10693715" cy="69150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HAVE THE CONVERSATION?</a:t>
            </a:r>
            <a:endParaRPr sz="3600" b="0" i="1" u="none" strike="noStrike" cap="none">
              <a:solidFill>
                <a:srgbClr val="FFC000"/>
              </a:solidFill>
              <a:latin typeface="Calibri"/>
              <a:ea typeface="Calibri"/>
              <a:cs typeface="Calibri"/>
              <a:sym typeface="Calibri"/>
            </a:endParaRPr>
          </a:p>
        </p:txBody>
      </p:sp>
      <p:sp>
        <p:nvSpPr>
          <p:cNvPr id="340" name="Google Shape;340;p23"/>
          <p:cNvSpPr/>
          <p:nvPr/>
        </p:nvSpPr>
        <p:spPr>
          <a:xfrm>
            <a:off x="1032079" y="144557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3"/>
          <p:cNvSpPr txBox="1"/>
          <p:nvPr/>
        </p:nvSpPr>
        <p:spPr>
          <a:xfrm>
            <a:off x="1940692" y="1581685"/>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You recognize the warning signs or have a gut feeling </a:t>
            </a:r>
            <a:endParaRPr sz="1400" b="0" i="0" u="none" strike="noStrike" cap="none" dirty="0">
              <a:solidFill>
                <a:srgbClr val="FFC000"/>
              </a:solidFill>
              <a:latin typeface="Oswald Medium" panose="020B0604020202020204" charset="0"/>
              <a:sym typeface="Arial"/>
            </a:endParaRPr>
          </a:p>
        </p:txBody>
      </p:sp>
      <p:grpSp>
        <p:nvGrpSpPr>
          <p:cNvPr id="342" name="Google Shape;342;p23"/>
          <p:cNvGrpSpPr/>
          <p:nvPr/>
        </p:nvGrpSpPr>
        <p:grpSpPr>
          <a:xfrm>
            <a:off x="1101332" y="1552371"/>
            <a:ext cx="471093" cy="507607"/>
            <a:chOff x="685475" y="2318350"/>
            <a:chExt cx="297749" cy="296200"/>
          </a:xfrm>
        </p:grpSpPr>
        <p:sp>
          <p:nvSpPr>
            <p:cNvPr id="343" name="Google Shape;343;p2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4" name="Google Shape;344;p23"/>
            <p:cNvSpPr/>
            <p:nvPr/>
          </p:nvSpPr>
          <p:spPr>
            <a:xfrm>
              <a:off x="839849"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5" name="Google Shape;345;p2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46" name="Google Shape;346;p23"/>
          <p:cNvSpPr txBox="1"/>
          <p:nvPr/>
        </p:nvSpPr>
        <p:spPr>
          <a:xfrm>
            <a:off x="1940692" y="2166775"/>
            <a:ext cx="8607608" cy="3950342"/>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Mood – </a:t>
            </a:r>
            <a:r>
              <a:rPr lang="en-US" sz="2200" b="0" i="1" u="none" strike="noStrike" cap="none" dirty="0">
                <a:solidFill>
                  <a:schemeClr val="lt1"/>
                </a:solidFill>
                <a:latin typeface="Calibri"/>
                <a:ea typeface="Calibri"/>
                <a:cs typeface="Calibri"/>
                <a:sym typeface="Calibri"/>
              </a:rPr>
              <a:t>depressed, angry, impulsive, lethargic</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Major life change – </a:t>
            </a:r>
            <a:r>
              <a:rPr lang="en-US" sz="2200" b="0" i="1" u="none" strike="noStrike" cap="none" dirty="0">
                <a:solidFill>
                  <a:schemeClr val="lt1"/>
                </a:solidFill>
                <a:latin typeface="Calibri"/>
                <a:ea typeface="Calibri"/>
                <a:cs typeface="Calibri"/>
                <a:sym typeface="Calibri"/>
              </a:rPr>
              <a:t>facing a breakup, legal/money challenges,  or another personal setback that represents a loss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Substance use or misuse – </a:t>
            </a:r>
            <a:r>
              <a:rPr lang="en-US" sz="2200" b="0" i="1" u="none" strike="noStrike" cap="none" dirty="0">
                <a:solidFill>
                  <a:schemeClr val="lt1"/>
                </a:solidFill>
                <a:latin typeface="Calibri"/>
                <a:ea typeface="Calibri"/>
                <a:cs typeface="Calibri"/>
                <a:sym typeface="Calibri"/>
              </a:rPr>
              <a:t>increase in prescription or recreational drugs or alcohol</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Behaviors – </a:t>
            </a:r>
            <a:r>
              <a:rPr lang="en-US" sz="22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Affect/Emotion – </a:t>
            </a:r>
            <a:r>
              <a:rPr lang="en-US" sz="22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200" b="1" i="0" u="none" strike="noStrike" cap="none" dirty="0">
              <a:solidFill>
                <a:srgbClr val="29ABE2"/>
              </a:solidFill>
              <a:latin typeface="Oswald"/>
              <a:ea typeface="Oswald"/>
              <a:cs typeface="Oswald"/>
              <a:sym typeface="Oswald"/>
            </a:endParaRPr>
          </a:p>
        </p:txBody>
      </p:sp>
      <p:pic>
        <p:nvPicPr>
          <p:cNvPr id="2" name="Google Shape;240;p13" descr="Icon&#10;&#10;Description automatically generated">
            <a:extLst>
              <a:ext uri="{FF2B5EF4-FFF2-40B4-BE49-F238E27FC236}">
                <a16:creationId xmlns:a16="http://schemas.microsoft.com/office/drawing/2014/main" id="{5E0513A8-8DB9-8DBA-75BC-757FE79B8D7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956441" y="6324526"/>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ELENA_FINAL">
            <a:hlinkClick r:id="" action="ppaction://media"/>
            <a:extLst>
              <a:ext uri="{FF2B5EF4-FFF2-40B4-BE49-F238E27FC236}">
                <a16:creationId xmlns:a16="http://schemas.microsoft.com/office/drawing/2014/main" id="{A35F5EF2-DA94-4BE6-9DB0-7EC1153FAA31}"/>
              </a:ext>
            </a:extLst>
          </p:cNvPr>
          <p:cNvPicPr>
            <a:picLocks noRot="1" noChangeAspect="1"/>
          </p:cNvPicPr>
          <p:nvPr>
            <a:videoFile r:link="rId1"/>
          </p:nvPr>
        </p:nvPicPr>
        <p:blipFill>
          <a:blip r:embed="rId5"/>
          <a:stretch>
            <a:fillRect/>
          </a:stretch>
        </p:blipFill>
        <p:spPr>
          <a:xfrm>
            <a:off x="601805" y="667697"/>
            <a:ext cx="9802627" cy="5522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p:nvPr/>
        </p:nvSpPr>
        <p:spPr>
          <a:xfrm>
            <a:off x="627785" y="672689"/>
            <a:ext cx="10693715" cy="92252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WHEN &amp; WHERE TO HAVE THE CONVERSATION?</a:t>
            </a:r>
            <a:endParaRPr sz="3600" b="0" i="1" u="none" strike="noStrike" cap="none">
              <a:solidFill>
                <a:srgbClr val="FFC000"/>
              </a:solidFill>
              <a:latin typeface="Calibri"/>
              <a:ea typeface="Calibri"/>
              <a:cs typeface="Calibri"/>
              <a:sym typeface="Calibri"/>
            </a:endParaRPr>
          </a:p>
        </p:txBody>
      </p:sp>
      <p:sp>
        <p:nvSpPr>
          <p:cNvPr id="354" name="Google Shape;354;p24"/>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txBox="1"/>
          <p:nvPr/>
        </p:nvSpPr>
        <p:spPr>
          <a:xfrm>
            <a:off x="1695706" y="218368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ASAP – life vs death</a:t>
            </a:r>
            <a:endParaRPr sz="1400" b="0" i="0" u="none" strike="noStrike" cap="none" dirty="0">
              <a:solidFill>
                <a:schemeClr val="bg1"/>
              </a:solidFill>
              <a:latin typeface="Oswald" panose="020B0604020202020204" charset="0"/>
              <a:sym typeface="Arial"/>
            </a:endParaRPr>
          </a:p>
        </p:txBody>
      </p:sp>
      <p:grpSp>
        <p:nvGrpSpPr>
          <p:cNvPr id="356" name="Google Shape;356;p24"/>
          <p:cNvGrpSpPr/>
          <p:nvPr/>
        </p:nvGrpSpPr>
        <p:grpSpPr>
          <a:xfrm>
            <a:off x="947784" y="2163674"/>
            <a:ext cx="471094" cy="507607"/>
            <a:chOff x="685475" y="2318350"/>
            <a:chExt cx="297750" cy="296200"/>
          </a:xfrm>
        </p:grpSpPr>
        <p:sp>
          <p:nvSpPr>
            <p:cNvPr id="357" name="Google Shape;357;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8" name="Google Shape;358;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9" name="Google Shape;359;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1" name="Google Shape;361;p24"/>
          <p:cNvGrpSpPr/>
          <p:nvPr/>
        </p:nvGrpSpPr>
        <p:grpSpPr>
          <a:xfrm>
            <a:off x="947784" y="3237691"/>
            <a:ext cx="471094" cy="507607"/>
            <a:chOff x="685475" y="2318350"/>
            <a:chExt cx="297750" cy="296200"/>
          </a:xfrm>
        </p:grpSpPr>
        <p:sp>
          <p:nvSpPr>
            <p:cNvPr id="362" name="Google Shape;362;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3" name="Google Shape;363;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4" name="Google Shape;364;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65" name="Google Shape;365;p24"/>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txBox="1"/>
          <p:nvPr/>
        </p:nvSpPr>
        <p:spPr>
          <a:xfrm>
            <a:off x="1695706" y="324816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Concern for safety</a:t>
            </a:r>
            <a:endParaRPr sz="1400" b="0" i="0" u="none" strike="noStrike" cap="none" dirty="0">
              <a:solidFill>
                <a:schemeClr val="bg1"/>
              </a:solidFill>
              <a:latin typeface="Oswald" panose="020B0604020202020204" charset="0"/>
              <a:sym typeface="Arial"/>
            </a:endParaRPr>
          </a:p>
        </p:txBody>
      </p:sp>
      <p:sp>
        <p:nvSpPr>
          <p:cNvPr id="367" name="Google Shape;367;p24"/>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8" name="Google Shape;368;p24"/>
          <p:cNvGrpSpPr/>
          <p:nvPr/>
        </p:nvGrpSpPr>
        <p:grpSpPr>
          <a:xfrm>
            <a:off x="956486" y="4297493"/>
            <a:ext cx="471094" cy="507607"/>
            <a:chOff x="685475" y="2318350"/>
            <a:chExt cx="297750" cy="296200"/>
          </a:xfrm>
        </p:grpSpPr>
        <p:sp>
          <p:nvSpPr>
            <p:cNvPr id="369" name="Google Shape;369;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0" name="Google Shape;370;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1" name="Google Shape;371;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2" name="Google Shape;372;p24"/>
          <p:cNvSpPr txBox="1"/>
          <p:nvPr/>
        </p:nvSpPr>
        <p:spPr>
          <a:xfrm>
            <a:off x="1695706" y="4281054"/>
            <a:ext cx="7746625" cy="496022"/>
          </a:xfrm>
          <a:prstGeom prst="rect">
            <a:avLst/>
          </a:prstGeom>
          <a:noFill/>
          <a:ln>
            <a:noFill/>
          </a:ln>
        </p:spPr>
        <p:txBody>
          <a:bodyPr spcFirstLastPara="1" wrap="square" lIns="91425" tIns="91425" rIns="91425" bIns="91425" anchor="b" anchorCtr="0">
            <a:noAutofit/>
          </a:bodyPr>
          <a:lstStyle/>
          <a:p>
            <a:pPr lvl="0">
              <a:buClr>
                <a:srgbClr val="2D2929"/>
              </a:buClr>
              <a:buSzPts val="2400"/>
            </a:pPr>
            <a:r>
              <a:rPr lang="en-US" sz="2400" b="0" i="0" u="none" strike="noStrike" cap="none" dirty="0">
                <a:solidFill>
                  <a:schemeClr val="bg1"/>
                </a:solidFill>
                <a:latin typeface="Oswald" panose="020B0604020202020204" charset="0"/>
                <a:ea typeface="Oswald SemiBold"/>
                <a:cs typeface="Oswald SemiBold"/>
                <a:sym typeface="Oswald SemiBold"/>
              </a:rPr>
              <a:t>Where it’s convenient</a:t>
            </a:r>
            <a:r>
              <a:rPr lang="en-US" sz="2400" dirty="0">
                <a:solidFill>
                  <a:schemeClr val="bg1"/>
                </a:solidFill>
                <a:latin typeface="Oswald" panose="020B0604020202020204" charset="0"/>
                <a:ea typeface="Oswald SemiBold"/>
                <a:cs typeface="Oswald SemiBold"/>
                <a:sym typeface="Oswald SemiBold"/>
              </a:rPr>
              <a:t>, familiar</a:t>
            </a:r>
            <a:r>
              <a:rPr lang="en-US" sz="2400" b="0" i="0" u="none" strike="noStrike" cap="none" dirty="0">
                <a:solidFill>
                  <a:schemeClr val="bg1"/>
                </a:solidFill>
                <a:latin typeface="Oswald" panose="020B0604020202020204" charset="0"/>
                <a:ea typeface="Oswald SemiBold"/>
                <a:cs typeface="Oswald SemiBold"/>
                <a:sym typeface="Oswald SemiBold"/>
              </a:rPr>
              <a:t>, private, and safe</a:t>
            </a:r>
            <a:endParaRPr sz="2400" b="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2EE9C474-E1E4-15C0-53F3-709D63FB6FF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START THE CONVERSATION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sp>
        <p:nvSpPr>
          <p:cNvPr id="379" name="Google Shape;379;p25"/>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881181" y="1811163"/>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Express care and concern for their well-being</a:t>
            </a:r>
            <a:endParaRPr sz="1400" b="0" i="0" u="none" strike="noStrike" cap="none" dirty="0">
              <a:solidFill>
                <a:srgbClr val="FFC000"/>
              </a:solidFill>
              <a:latin typeface="Oswald Medium" panose="020B0604020202020204" charset="0"/>
              <a:sym typeface="Arial"/>
            </a:endParaRPr>
          </a:p>
        </p:txBody>
      </p:sp>
      <p:sp>
        <p:nvSpPr>
          <p:cNvPr id="381" name="Google Shape;381;p25"/>
          <p:cNvSpPr txBox="1"/>
          <p:nvPr/>
        </p:nvSpPr>
        <p:spPr>
          <a:xfrm>
            <a:off x="1881181" y="2259623"/>
            <a:ext cx="8094092" cy="131578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“Because of X, Y, Z, I am worried about you.”</a:t>
            </a:r>
            <a:endParaRPr lang="en-US" sz="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 have noticed lately you’ve been X, Y, and Z. Are you okay?”</a:t>
            </a:r>
            <a:endParaRPr sz="2400" b="0" i="0" u="none" strike="noStrike" cap="none">
              <a:solidFill>
                <a:srgbClr val="000000"/>
              </a:solidFill>
              <a:sym typeface="Arial"/>
            </a:endParaRPr>
          </a:p>
          <a:p>
            <a:pPr marL="0" marR="0" lvl="0" indent="0" algn="l" rtl="0">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382" name="Google Shape;382;p25"/>
          <p:cNvSpPr/>
          <p:nvPr/>
        </p:nvSpPr>
        <p:spPr>
          <a:xfrm>
            <a:off x="1027636" y="35749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txBox="1"/>
          <p:nvPr/>
        </p:nvSpPr>
        <p:spPr>
          <a:xfrm>
            <a:off x="1881181" y="3462279"/>
            <a:ext cx="8590937" cy="46044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p>
        </p:txBody>
      </p:sp>
      <p:grpSp>
        <p:nvGrpSpPr>
          <p:cNvPr id="385" name="Google Shape;385;p25"/>
          <p:cNvGrpSpPr/>
          <p:nvPr/>
        </p:nvGrpSpPr>
        <p:grpSpPr>
          <a:xfrm>
            <a:off x="1120934" y="3690640"/>
            <a:ext cx="435655" cy="507607"/>
            <a:chOff x="707874" y="2318350"/>
            <a:chExt cx="275351" cy="296200"/>
          </a:xfrm>
        </p:grpSpPr>
        <p:sp>
          <p:nvSpPr>
            <p:cNvPr id="386" name="Google Shape;386;p25"/>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7" name="Google Shape;387;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8" name="Google Shape;388;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89" name="Google Shape;389;p25"/>
          <p:cNvSpPr txBox="1"/>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90" name="Google Shape;390;p25"/>
          <p:cNvGrpSpPr/>
          <p:nvPr/>
        </p:nvGrpSpPr>
        <p:grpSpPr>
          <a:xfrm>
            <a:off x="1133259" y="1988839"/>
            <a:ext cx="471094" cy="507607"/>
            <a:chOff x="685475" y="2318350"/>
            <a:chExt cx="297750" cy="296200"/>
          </a:xfrm>
        </p:grpSpPr>
        <p:sp>
          <p:nvSpPr>
            <p:cNvPr id="391" name="Google Shape;391;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2" name="Google Shape;392;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3" name="Google Shape;393;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Google Shape;240;p13" descr="Icon&#10;&#10;Description automatically generated">
            <a:extLst>
              <a:ext uri="{FF2B5EF4-FFF2-40B4-BE49-F238E27FC236}">
                <a16:creationId xmlns:a16="http://schemas.microsoft.com/office/drawing/2014/main" id="{12EED5CB-0D64-0F9F-156A-0903B7AEAE5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3" name="Google Shape;314;p41">
            <a:extLst>
              <a:ext uri="{FF2B5EF4-FFF2-40B4-BE49-F238E27FC236}">
                <a16:creationId xmlns:a16="http://schemas.microsoft.com/office/drawing/2014/main" id="{2D13BE89-2497-3AB6-D031-637D48376D83}"/>
              </a:ext>
            </a:extLst>
          </p:cNvPr>
          <p:cNvSpPr txBox="1">
            <a:spLocks/>
          </p:cNvSpPr>
          <p:nvPr/>
        </p:nvSpPr>
        <p:spPr>
          <a:xfrm>
            <a:off x="1881181" y="3915588"/>
            <a:ext cx="9045349" cy="2633614"/>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suicide?”</a:t>
            </a:r>
            <a:endParaRPr lang="en-US" sz="2400" b="0" i="1" u="none" strike="noStrike" kern="0" cap="none" spc="0" normalizeH="0" baseline="0" noProof="0">
              <a:ln>
                <a:noFill/>
              </a:ln>
              <a:solidFill>
                <a:schemeClr val="bg1"/>
              </a:solidFill>
              <a:effectLst/>
              <a:uLnTx/>
              <a:uFillTx/>
              <a:latin typeface="Calibri"/>
              <a:cs typeface="Calibri"/>
            </a:endParaRPr>
          </a:p>
          <a:p>
            <a:pPr marL="0" indent="0">
              <a:spcAft>
                <a:spcPts val="800"/>
              </a:spcAf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killing yourself?”</a:t>
            </a:r>
            <a:r>
              <a:rPr lang="en-US" sz="2400" i="1" kern="0">
                <a:solidFill>
                  <a:schemeClr val="bg1"/>
                </a:solidFill>
                <a:latin typeface="Calibri"/>
                <a:cs typeface="Calibri"/>
              </a:rPr>
              <a:t> </a:t>
            </a:r>
            <a:endParaRPr lang="en-US" sz="2400" b="0" i="1" u="none" strike="noStrike" kern="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lang="en-US" sz="2400" i="1" kern="0">
                <a:solidFill>
                  <a:schemeClr val="bg1"/>
                </a:solidFill>
                <a:latin typeface="Calibri"/>
                <a:cs typeface="Calibri"/>
              </a:rPr>
              <a:t>“It’s not uncommon for people to think about suicide when they are going through a hard time like you are. I’m wondering if you have thought about ending your life.”</a:t>
            </a:r>
            <a:endParaRPr lang="en-US" sz="2400" b="0" i="1" u="none" strike="noStrike" kern="0" cap="none" spc="0" normalizeH="0" baseline="0" noProof="0">
              <a:ln>
                <a:noFill/>
              </a:ln>
              <a:solidFill>
                <a:schemeClr val="bg1"/>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“NO”</a:t>
            </a:r>
          </a:p>
        </p:txBody>
      </p:sp>
      <p:pic>
        <p:nvPicPr>
          <p:cNvPr id="3" name="Google Shape;240;p13" descr="Icon&#10;&#10;Description automatically generated">
            <a:extLst>
              <a:ext uri="{FF2B5EF4-FFF2-40B4-BE49-F238E27FC236}">
                <a16:creationId xmlns:a16="http://schemas.microsoft.com/office/drawing/2014/main" id="{408927B6-892A-1246-78E7-196624B6A24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988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371475" y="180719"/>
            <a:ext cx="11638776"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82885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txBox="1"/>
          <p:nvPr/>
        </p:nvSpPr>
        <p:spPr>
          <a:xfrm>
            <a:off x="1838648" y="1719853"/>
            <a:ext cx="8641016" cy="258942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your care and concern</a:t>
            </a:r>
            <a:endParaRPr lang="en-US" sz="2800" dirty="0">
              <a:solidFill>
                <a:srgbClr val="FFC000"/>
              </a:solidFill>
              <a:latin typeface="Oswald Medium" panose="020B0604020202020204" charset="0"/>
            </a:endParaRPr>
          </a:p>
          <a:p>
            <a:pPr>
              <a:buClr>
                <a:srgbClr val="2D2929"/>
              </a:buClr>
              <a:buSzPts val="1300"/>
            </a:pPr>
            <a:r>
              <a:rPr lang="en-US" sz="2400" b="0" i="1" u="none" strike="noStrike" cap="none" dirty="0">
                <a:solidFill>
                  <a:schemeClr val="lt1"/>
                </a:solidFill>
                <a:latin typeface="Calibri"/>
                <a:ea typeface="Calibri"/>
                <a:cs typeface="Calibri"/>
                <a:sym typeface="Calibri"/>
              </a:rPr>
              <a:t>“I’m glad to hear that you’re not thinking about suicide, now.”</a:t>
            </a:r>
            <a:r>
              <a:rPr lang="en-US" sz="2400" i="1" dirty="0">
                <a:solidFill>
                  <a:schemeClr val="lt1"/>
                </a:solidFill>
                <a:latin typeface="Calibri"/>
                <a:ea typeface="Calibri"/>
                <a:cs typeface="Calibri"/>
                <a:sym typeface="Calibri"/>
              </a:rPr>
              <a:t> </a:t>
            </a:r>
            <a:endParaRPr sz="2400" b="0" i="1" u="none" strike="noStrike" cap="none" dirty="0">
              <a:solidFill>
                <a:schemeClr val="lt1"/>
              </a:solidFill>
              <a:latin typeface="Calibri"/>
              <a:ea typeface="Calibri"/>
              <a:cs typeface="Calibri"/>
            </a:endParaRPr>
          </a:p>
          <a:p>
            <a:pPr>
              <a:buClr>
                <a:srgbClr val="2D2929"/>
              </a:buClr>
              <a:buSzPts val="1300"/>
            </a:pPr>
            <a:r>
              <a:rPr lang="en-US" sz="2400" b="0" i="1" u="none" strike="noStrike" cap="none" dirty="0">
                <a:solidFill>
                  <a:schemeClr val="lt1"/>
                </a:solidFill>
                <a:latin typeface="Calibri"/>
                <a:ea typeface="Calibri"/>
                <a:cs typeface="Calibri"/>
                <a:sym typeface="Calibri"/>
              </a:rPr>
              <a:t>“I want you to know that I care about you.”</a:t>
            </a:r>
            <a:r>
              <a:rPr lang="en-US" sz="2400" i="1" dirty="0">
                <a:solidFill>
                  <a:schemeClr val="lt1"/>
                </a:solidFill>
                <a:latin typeface="Calibri"/>
                <a:ea typeface="Calibri"/>
                <a:cs typeface="Calibri"/>
                <a:sym typeface="Calibri"/>
              </a:rPr>
              <a:t>  </a:t>
            </a:r>
            <a:endParaRPr sz="2400" b="0" i="1" u="none" strike="noStrike" cap="none" dirty="0">
              <a:solidFill>
                <a:srgbClr val="000000"/>
              </a:solidFill>
              <a:latin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 want you to know I am here for you if you ever do start to think about suicide.”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“If that should ever change, free and confidential help is available.”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938898"/>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647699" y="180719"/>
            <a:ext cx="11362551"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7213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txBox="1"/>
          <p:nvPr/>
        </p:nvSpPr>
        <p:spPr>
          <a:xfrm>
            <a:off x="1827725" y="1548570"/>
            <a:ext cx="8667154" cy="283069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When you know there is access to lethal means in the home</a:t>
            </a:r>
          </a:p>
          <a:p>
            <a:pPr lvl="0">
              <a:buClr>
                <a:srgbClr val="2D2929"/>
              </a:buClr>
              <a:buSzPts val="2400"/>
            </a:pPr>
            <a:endParaRPr lang="en-US" sz="800" dirty="0"/>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“When someone is going through a rough time, like you are, thoughts of suicide are not uncommon.  I know you have firearms in the home. I care about you. Can we work together to make sure your firearms are stored safely and responsibly, or even temporarily remove them from the home until things get better?”</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831436"/>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1999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16344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516874" y="277337"/>
            <a:ext cx="4759976" cy="9149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ABOUT THIS WORKSHOP</a:t>
            </a:r>
            <a:endParaRPr sz="3600" b="1" i="0" u="none" strike="noStrike" cap="none" dirty="0">
              <a:solidFill>
                <a:srgbClr val="FFC000"/>
              </a:solidFill>
              <a:latin typeface="Oswald SemiBold"/>
              <a:ea typeface="Oswald SemiBold"/>
              <a:cs typeface="Oswald SemiBold"/>
              <a:sym typeface="Oswald SemiBold"/>
            </a:endParaRPr>
          </a:p>
        </p:txBody>
      </p:sp>
      <p:sp>
        <p:nvSpPr>
          <p:cNvPr id="126" name="Google Shape;126;p3"/>
          <p:cNvSpPr txBox="1"/>
          <p:nvPr/>
        </p:nvSpPr>
        <p:spPr>
          <a:xfrm>
            <a:off x="831911" y="1662198"/>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dirty="0">
                <a:solidFill>
                  <a:schemeClr val="bg1"/>
                </a:solidFill>
                <a:latin typeface="Oswald SemiBold"/>
                <a:ea typeface="Oswald SemiBold"/>
                <a:cs typeface="Oswald SemiBold"/>
                <a:sym typeface="Oswald SemiBold"/>
              </a:rPr>
              <a:t>1</a:t>
            </a:r>
            <a:endParaRPr sz="1400" b="0" i="0" u="none" strike="noStrike" cap="none" dirty="0">
              <a:solidFill>
                <a:schemeClr val="bg1"/>
              </a:solidFill>
              <a:latin typeface="Arial"/>
              <a:ea typeface="Arial"/>
              <a:cs typeface="Arial"/>
              <a:sym typeface="Arial"/>
            </a:endParaRPr>
          </a:p>
        </p:txBody>
      </p:sp>
      <p:sp>
        <p:nvSpPr>
          <p:cNvPr id="127" name="Google Shape;127;p3"/>
          <p:cNvSpPr txBox="1"/>
          <p:nvPr/>
        </p:nvSpPr>
        <p:spPr>
          <a:xfrm>
            <a:off x="686736" y="2386846"/>
            <a:ext cx="3642899" cy="123468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BASED ON COUNSELING ON ACCESS TO LETHAL MEANS</a:t>
            </a:r>
            <a:endParaRPr sz="1400" b="0" i="0" u="none" strike="noStrike" cap="none" dirty="0">
              <a:solidFill>
                <a:srgbClr val="FFC000"/>
              </a:solidFill>
              <a:latin typeface="Oswald Medium" panose="020B0604020202020204" charset="0"/>
              <a:sym typeface="Arial"/>
            </a:endParaRPr>
          </a:p>
        </p:txBody>
      </p:sp>
      <p:sp>
        <p:nvSpPr>
          <p:cNvPr id="128" name="Google Shape;128;p3"/>
          <p:cNvSpPr txBox="1"/>
          <p:nvPr/>
        </p:nvSpPr>
        <p:spPr>
          <a:xfrm>
            <a:off x="724335" y="3585216"/>
            <a:ext cx="3087644" cy="315471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CALM is an evidence-based prevention resource by the Suicide Resource Center (SPRC)</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Developed in 2006 in partnership with Dartmouth Injury Prevention Center</a:t>
            </a:r>
            <a:endParaRPr lang="en-US"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129" name="Google Shape;129;p3"/>
          <p:cNvSpPr txBox="1"/>
          <p:nvPr/>
        </p:nvSpPr>
        <p:spPr>
          <a:xfrm>
            <a:off x="4461399" y="1662197"/>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latin typeface="Arial"/>
              <a:ea typeface="Arial"/>
              <a:cs typeface="Arial"/>
              <a:sym typeface="Arial"/>
            </a:endParaRPr>
          </a:p>
        </p:txBody>
      </p:sp>
      <p:sp>
        <p:nvSpPr>
          <p:cNvPr id="130" name="Google Shape;130;p3"/>
          <p:cNvSpPr txBox="1"/>
          <p:nvPr/>
        </p:nvSpPr>
        <p:spPr>
          <a:xfrm>
            <a:off x="4329635" y="2266927"/>
            <a:ext cx="2987211" cy="12346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ONE PART OF SUICIDE PREVENTION</a:t>
            </a:r>
            <a:endParaRPr sz="1400" b="0" i="0" u="none" strike="noStrike" cap="none" dirty="0">
              <a:solidFill>
                <a:srgbClr val="FFC000"/>
              </a:solidFill>
              <a:latin typeface="Oswald Medium" panose="020B0604020202020204" charset="0"/>
              <a:sym typeface="Arial"/>
            </a:endParaRPr>
          </a:p>
        </p:txBody>
      </p:sp>
      <p:sp>
        <p:nvSpPr>
          <p:cNvPr id="131" name="Google Shape;131;p3"/>
          <p:cNvSpPr txBox="1"/>
          <p:nvPr/>
        </p:nvSpPr>
        <p:spPr>
          <a:xfrm>
            <a:off x="4329635" y="3585216"/>
            <a:ext cx="2644311" cy="32232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t>
            </a:r>
            <a:r>
              <a:rPr lang="en-US" sz="2400" b="1" i="0" u="none" strike="noStrike" cap="none">
                <a:solidFill>
                  <a:srgbClr val="FFFFFF"/>
                </a:solidFill>
                <a:latin typeface="Oswald Light"/>
                <a:ea typeface="Oswald Light"/>
                <a:cs typeface="Oswald Light"/>
                <a:sym typeface="Oswald Light"/>
              </a:rPr>
              <a:t>THE</a:t>
            </a:r>
            <a:r>
              <a:rPr lang="en-US" sz="2400" b="0" i="0" u="none" strike="noStrike" cap="none">
                <a:solidFill>
                  <a:srgbClr val="FFFFFF"/>
                </a:solidFill>
                <a:latin typeface="Oswald Light"/>
                <a:ea typeface="Oswald Light"/>
                <a:cs typeface="Oswald Light"/>
                <a:sym typeface="Oswald Light"/>
              </a:rPr>
              <a:t> answer but should always be included</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Anyone can do it – not just clinicians/ professionals</a:t>
            </a:r>
            <a:endParaRPr sz="2400" b="0" i="0" u="none" strike="noStrike" cap="none">
              <a:solidFill>
                <a:srgbClr val="000000"/>
              </a:solidFill>
              <a:latin typeface="Arial"/>
              <a:ea typeface="Arial"/>
              <a:cs typeface="Arial"/>
              <a:sym typeface="Arial"/>
            </a:endParaRPr>
          </a:p>
        </p:txBody>
      </p:sp>
      <p:sp>
        <p:nvSpPr>
          <p:cNvPr id="132" name="Google Shape;132;p3"/>
          <p:cNvSpPr txBox="1"/>
          <p:nvPr/>
        </p:nvSpPr>
        <p:spPr>
          <a:xfrm>
            <a:off x="7730602" y="1618518"/>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latin typeface="Arial"/>
              <a:ea typeface="Arial"/>
              <a:cs typeface="Arial"/>
              <a:sym typeface="Arial"/>
            </a:endParaRPr>
          </a:p>
        </p:txBody>
      </p:sp>
      <p:sp>
        <p:nvSpPr>
          <p:cNvPr id="133" name="Google Shape;133;p3"/>
          <p:cNvSpPr txBox="1"/>
          <p:nvPr/>
        </p:nvSpPr>
        <p:spPr>
          <a:xfrm>
            <a:off x="7660108" y="2554498"/>
            <a:ext cx="4020615" cy="89937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CREATING SUICIDE-SAFER ENVIRONMENTS</a:t>
            </a:r>
            <a:endParaRPr sz="1400" b="0" i="0" u="none" strike="noStrike" cap="none" dirty="0">
              <a:solidFill>
                <a:srgbClr val="FFC000"/>
              </a:solidFill>
              <a:latin typeface="Oswald Medium" panose="020B0604020202020204" charset="0"/>
              <a:sym typeface="Arial"/>
            </a:endParaRPr>
          </a:p>
        </p:txBody>
      </p:sp>
      <p:sp>
        <p:nvSpPr>
          <p:cNvPr id="134" name="Google Shape;134;p3"/>
          <p:cNvSpPr txBox="1"/>
          <p:nvPr/>
        </p:nvSpPr>
        <p:spPr>
          <a:xfrm>
            <a:off x="7660108" y="3585216"/>
            <a:ext cx="2849554" cy="315471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Anti-suicide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anti-gun, not even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anti-drugs. </a:t>
            </a:r>
            <a:endParaRPr sz="2400" b="0" i="0" u="none" strike="noStrike" cap="none">
              <a:solidFill>
                <a:srgbClr val="000000"/>
              </a:solidFill>
              <a:latin typeface="Arial"/>
              <a:ea typeface="Arial"/>
              <a:cs typeface="Arial"/>
              <a:sym typeface="Arial"/>
            </a:endParaRPr>
          </a:p>
        </p:txBody>
      </p:sp>
      <p:pic>
        <p:nvPicPr>
          <p:cNvPr id="2" name="Google Shape;134;p3" descr="Icon&#10;&#10;Description automatically generated">
            <a:extLst>
              <a:ext uri="{FF2B5EF4-FFF2-40B4-BE49-F238E27FC236}">
                <a16:creationId xmlns:a16="http://schemas.microsoft.com/office/drawing/2014/main" id="{7D42051F-D168-F48F-CD8B-257C90A087BF}"/>
              </a:ext>
            </a:extLst>
          </p:cNvPr>
          <p:cNvPicPr preferRelativeResize="0"/>
          <p:nvPr/>
        </p:nvPicPr>
        <p:blipFill rotWithShape="1">
          <a:blip r:embed="rId3">
            <a:alphaModFix/>
          </a:blip>
          <a:srcRect/>
          <a:stretch/>
        </p:blipFill>
        <p:spPr>
          <a:xfrm>
            <a:off x="10133096" y="4843304"/>
            <a:ext cx="1471466" cy="14714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“YES”</a:t>
            </a:r>
          </a:p>
        </p:txBody>
      </p:sp>
      <p:pic>
        <p:nvPicPr>
          <p:cNvPr id="5" name="Picture 4" descr="A picture containing shape&#10;&#10;Description automatically generated">
            <a:extLst>
              <a:ext uri="{FF2B5EF4-FFF2-40B4-BE49-F238E27FC236}">
                <a16:creationId xmlns:a16="http://schemas.microsoft.com/office/drawing/2014/main" id="{22DC82A4-983E-5D8B-96CD-DFFA6AF3F299}"/>
              </a:ext>
            </a:extLst>
          </p:cNvPr>
          <p:cNvPicPr>
            <a:picLocks noChangeAspect="1"/>
          </p:cNvPicPr>
          <p:nvPr/>
        </p:nvPicPr>
        <p:blipFill>
          <a:blip r:embed="rId3"/>
          <a:stretch>
            <a:fillRect/>
          </a:stretch>
        </p:blipFill>
        <p:spPr>
          <a:xfrm>
            <a:off x="9974426" y="4829547"/>
            <a:ext cx="1492250" cy="1492250"/>
          </a:xfrm>
          <a:prstGeom prst="rect">
            <a:avLst/>
          </a:prstGeom>
        </p:spPr>
      </p:pic>
      <p:sp>
        <p:nvSpPr>
          <p:cNvPr id="4" name="TextBox 3">
            <a:extLst>
              <a:ext uri="{FF2B5EF4-FFF2-40B4-BE49-F238E27FC236}">
                <a16:creationId xmlns:a16="http://schemas.microsoft.com/office/drawing/2014/main" id="{11AF3C69-C85C-9BD6-854D-2764DBF544FE}"/>
              </a:ext>
            </a:extLst>
          </p:cNvPr>
          <p:cNvSpPr txBox="1"/>
          <p:nvPr/>
        </p:nvSpPr>
        <p:spPr>
          <a:xfrm>
            <a:off x="1230923" y="6027615"/>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
        <p:nvSpPr>
          <p:cNvPr id="7" name="Google Shape;438;p27">
            <a:extLst>
              <a:ext uri="{FF2B5EF4-FFF2-40B4-BE49-F238E27FC236}">
                <a16:creationId xmlns:a16="http://schemas.microsoft.com/office/drawing/2014/main" id="{BE63BA12-7751-0EDB-3977-5C632B82AB40}"/>
              </a:ext>
            </a:extLst>
          </p:cNvPr>
          <p:cNvSpPr txBox="1"/>
          <p:nvPr/>
        </p:nvSpPr>
        <p:spPr>
          <a:xfrm>
            <a:off x="1600989" y="5199854"/>
            <a:ext cx="805268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spTree>
    <p:extLst>
      <p:ext uri="{BB962C8B-B14F-4D97-AF65-F5344CB8AC3E}">
        <p14:creationId xmlns:p14="http://schemas.microsoft.com/office/powerpoint/2010/main" val="37372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7"/>
          <p:cNvSpPr txBox="1"/>
          <p:nvPr/>
        </p:nvSpPr>
        <p:spPr>
          <a:xfrm>
            <a:off x="371475" y="136055"/>
            <a:ext cx="11246349" cy="112182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“Yes”</a:t>
            </a:r>
            <a:endParaRPr lang="en-US" sz="3200" b="0" i="0" u="none" strike="noStrike" cap="none" dirty="0">
              <a:solidFill>
                <a:srgbClr val="FFC000"/>
              </a:solidFill>
              <a:latin typeface="Arial"/>
              <a:ea typeface="Arial"/>
              <a:cs typeface="Arial"/>
            </a:endParaRPr>
          </a:p>
        </p:txBody>
      </p:sp>
      <p:sp>
        <p:nvSpPr>
          <p:cNvPr id="429" name="Google Shape;429;p27"/>
          <p:cNvSpPr/>
          <p:nvPr/>
        </p:nvSpPr>
        <p:spPr>
          <a:xfrm>
            <a:off x="884810" y="17116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7"/>
          <p:cNvSpPr txBox="1"/>
          <p:nvPr/>
        </p:nvSpPr>
        <p:spPr>
          <a:xfrm>
            <a:off x="1851630" y="2645398"/>
            <a:ext cx="8753623" cy="5976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a:solidFill>
                <a:srgbClr val="000000"/>
              </a:solidFill>
              <a:latin typeface="Arial"/>
              <a:ea typeface="Arial"/>
              <a:cs typeface="Arial"/>
              <a:sym typeface="Arial"/>
            </a:endParaRPr>
          </a:p>
        </p:txBody>
      </p:sp>
      <p:sp>
        <p:nvSpPr>
          <p:cNvPr id="431" name="Google Shape;431;p27"/>
          <p:cNvSpPr txBox="1"/>
          <p:nvPr/>
        </p:nvSpPr>
        <p:spPr>
          <a:xfrm>
            <a:off x="1754742" y="1503355"/>
            <a:ext cx="10075307" cy="3727298"/>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Thank them for being honest, and express concern for their safety</a:t>
            </a:r>
            <a:endParaRPr lang="en-US" sz="2800" dirty="0">
              <a:solidFill>
                <a:srgbClr val="FFC000"/>
              </a:solidFill>
              <a:latin typeface="Oswald Medium" panose="020B0604020202020204" charset="0"/>
            </a:endParaRPr>
          </a:p>
          <a:p>
            <a:pPr marL="0" marR="0" lvl="0" indent="0" algn="l" rtl="0">
              <a:lnSpc>
                <a:spcPct val="100000"/>
              </a:lnSpc>
              <a:spcBef>
                <a:spcPts val="0"/>
              </a:spcBef>
              <a:spcAft>
                <a:spcPts val="0"/>
              </a:spcAft>
              <a:buClr>
                <a:srgbClr val="2D2929"/>
              </a:buClr>
              <a:buSzPts val="1300"/>
              <a:buFont typeface="Ubuntu Light"/>
              <a:buNone/>
            </a:pPr>
            <a:endParaRPr lang="en-US" sz="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1000"/>
              </a:spcAft>
              <a:buClr>
                <a:srgbClr val="2D2929"/>
              </a:buClr>
              <a:buSzPts val="1300"/>
              <a:buFont typeface="Ubuntu Light"/>
              <a:buNone/>
            </a:pPr>
            <a:r>
              <a:rPr lang="en-US" sz="2000" b="0" i="1" u="none" strike="noStrike" cap="none" dirty="0">
                <a:solidFill>
                  <a:schemeClr val="lt1"/>
                </a:solidFill>
                <a:latin typeface="Calibri"/>
                <a:ea typeface="Calibri"/>
                <a:cs typeface="Calibri"/>
                <a:sym typeface="Calibri"/>
              </a:rPr>
              <a:t>“</a:t>
            </a:r>
            <a:r>
              <a:rPr lang="en-US" sz="2400" b="0" i="1" u="none" strike="noStrike" cap="none" dirty="0">
                <a:solidFill>
                  <a:schemeClr val="lt1"/>
                </a:solidFill>
                <a:latin typeface="Calibri"/>
                <a:ea typeface="Calibri"/>
                <a:cs typeface="Calibri"/>
                <a:sym typeface="Calibri"/>
              </a:rPr>
              <a:t>Thank you for trusting me with that. How can I help you?”</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“You must be feeling really stuck, without options.”</a:t>
            </a:r>
            <a:endParaRPr sz="2400" b="0" i="0" u="none" strike="noStrike" cap="none" dirty="0">
              <a:solidFill>
                <a:schemeClr val="lt1"/>
              </a:solidFill>
            </a:endParaRPr>
          </a:p>
          <a:p>
            <a:pPr>
              <a:spcAft>
                <a:spcPts val="1000"/>
              </a:spcAft>
              <a:buClr>
                <a:srgbClr val="2D2929"/>
              </a:buClr>
              <a:buSzPts val="1300"/>
            </a:pPr>
            <a:r>
              <a:rPr lang="en-US" sz="2400" b="0" i="1" u="none" strike="noStrike" cap="none" dirty="0">
                <a:solidFill>
                  <a:schemeClr val="lt1"/>
                </a:solidFill>
                <a:latin typeface="Calibri"/>
                <a:ea typeface="Calibri"/>
                <a:cs typeface="Calibri"/>
                <a:sym typeface="Calibri"/>
              </a:rPr>
              <a:t>“I’m really worried about you.</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How long have you been feeling this way?”</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“I’m glad you shared it with me. You’re not alone. I want to help keep you safe.”</a:t>
            </a:r>
            <a:endParaRPr sz="2400" b="0" i="0" u="none" strike="noStrike" cap="none" dirty="0">
              <a:solidFill>
                <a:schemeClr val="lt1"/>
              </a:solidFil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33" name="Google Shape;433;p27"/>
          <p:cNvGrpSpPr/>
          <p:nvPr/>
        </p:nvGrpSpPr>
        <p:grpSpPr>
          <a:xfrm>
            <a:off x="963991" y="1789373"/>
            <a:ext cx="471095" cy="507608"/>
            <a:chOff x="685475" y="2318349"/>
            <a:chExt cx="297751" cy="296200"/>
          </a:xfrm>
        </p:grpSpPr>
        <p:sp>
          <p:nvSpPr>
            <p:cNvPr id="434" name="Google Shape;434;p2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 name="Google Shape;435;p27"/>
            <p:cNvSpPr/>
            <p:nvPr/>
          </p:nvSpPr>
          <p:spPr>
            <a:xfrm>
              <a:off x="839851"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 name="Google Shape;436;p27"/>
            <p:cNvSpPr/>
            <p:nvPr/>
          </p:nvSpPr>
          <p:spPr>
            <a:xfrm>
              <a:off x="772900" y="2318349"/>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38" name="Google Shape;438;p27"/>
          <p:cNvSpPr txBox="1"/>
          <p:nvPr/>
        </p:nvSpPr>
        <p:spPr>
          <a:xfrm>
            <a:off x="1434912" y="5255050"/>
            <a:ext cx="8433685" cy="830956"/>
          </a:xfrm>
          <a:prstGeom prst="rect">
            <a:avLst/>
          </a:prstGeom>
          <a:noFill/>
          <a:ln>
            <a:noFill/>
          </a:ln>
        </p:spPr>
        <p:txBody>
          <a:bodyPr spcFirstLastPara="1" wrap="square" lIns="91425" tIns="45700" rIns="91425" bIns="45700" anchor="t" anchorCtr="0">
            <a:spAutoFit/>
          </a:body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pic>
        <p:nvPicPr>
          <p:cNvPr id="5" name="Picture 4" descr="A picture containing shape&#10;&#10;Description automatically generated">
            <a:extLst>
              <a:ext uri="{FF2B5EF4-FFF2-40B4-BE49-F238E27FC236}">
                <a16:creationId xmlns:a16="http://schemas.microsoft.com/office/drawing/2014/main" id="{28062B89-5C66-CB9B-D0A0-4A8FADE4CA73}"/>
              </a:ext>
            </a:extLst>
          </p:cNvPr>
          <p:cNvPicPr>
            <a:picLocks noChangeAspect="1"/>
          </p:cNvPicPr>
          <p:nvPr/>
        </p:nvPicPr>
        <p:blipFill>
          <a:blip r:embed="rId3"/>
          <a:stretch>
            <a:fillRect/>
          </a:stretch>
        </p:blipFill>
        <p:spPr>
          <a:xfrm>
            <a:off x="10007009" y="4767439"/>
            <a:ext cx="1492250" cy="1492250"/>
          </a:xfrm>
          <a:prstGeom prst="rect">
            <a:avLst/>
          </a:prstGeom>
        </p:spPr>
      </p:pic>
      <p:sp>
        <p:nvSpPr>
          <p:cNvPr id="3" name="TextBox 2">
            <a:extLst>
              <a:ext uri="{FF2B5EF4-FFF2-40B4-BE49-F238E27FC236}">
                <a16:creationId xmlns:a16="http://schemas.microsoft.com/office/drawing/2014/main" id="{7050F9A1-CCB3-D798-0100-79B85E6E60BD}"/>
              </a:ext>
            </a:extLst>
          </p:cNvPr>
          <p:cNvSpPr txBox="1"/>
          <p:nvPr/>
        </p:nvSpPr>
        <p:spPr>
          <a:xfrm>
            <a:off x="1259498" y="6054236"/>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8"/>
          <p:cNvSpPr txBox="1"/>
          <p:nvPr/>
        </p:nvSpPr>
        <p:spPr>
          <a:xfrm>
            <a:off x="372786" y="53993"/>
            <a:ext cx="10998854"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“Yes”</a:t>
            </a:r>
            <a:endParaRPr lang="en-US" sz="3200" b="0" i="0" u="none" strike="noStrike" cap="none">
              <a:solidFill>
                <a:srgbClr val="FFC000"/>
              </a:solidFill>
              <a:latin typeface="Arial"/>
              <a:ea typeface="Arial"/>
              <a:cs typeface="Arial"/>
            </a:endParaRPr>
          </a:p>
        </p:txBody>
      </p:sp>
      <p:sp>
        <p:nvSpPr>
          <p:cNvPr id="449" name="Google Shape;449;p18"/>
          <p:cNvSpPr/>
          <p:nvPr/>
        </p:nvSpPr>
        <p:spPr>
          <a:xfrm>
            <a:off x="897944" y="214167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8"/>
          <p:cNvSpPr txBox="1"/>
          <p:nvPr/>
        </p:nvSpPr>
        <p:spPr>
          <a:xfrm>
            <a:off x="1645866" y="2135183"/>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Explore access to lethal means</a:t>
            </a:r>
            <a:endParaRPr sz="2400" b="0" i="0" u="none" strike="noStrike" cap="none" dirty="0">
              <a:solidFill>
                <a:srgbClr val="FFC000"/>
              </a:solidFill>
              <a:latin typeface="Oswald Medium" panose="020B0604020202020204" charset="0"/>
              <a:ea typeface="Oswald SemiBold"/>
              <a:cs typeface="Oswald SemiBold"/>
              <a:sym typeface="Oswald SemiBold"/>
            </a:endParaRPr>
          </a:p>
        </p:txBody>
      </p:sp>
      <p:sp>
        <p:nvSpPr>
          <p:cNvPr id="451" name="Google Shape;451;p18"/>
          <p:cNvSpPr txBox="1"/>
          <p:nvPr/>
        </p:nvSpPr>
        <p:spPr>
          <a:xfrm>
            <a:off x="1645866" y="2632952"/>
            <a:ext cx="7798357" cy="2190177"/>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“Have you thought about how you would kill yourself?”</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a:buClr>
                <a:srgbClr val="2D2929"/>
              </a:buClr>
              <a:buSzPts val="1300"/>
            </a:pPr>
            <a:r>
              <a:rPr lang="en-US" sz="2000" b="0" i="1" u="none" strike="noStrike" cap="none">
                <a:solidFill>
                  <a:schemeClr val="lt1"/>
                </a:solidFill>
                <a:latin typeface="Calibri"/>
                <a:ea typeface="Calibri"/>
                <a:cs typeface="Calibri"/>
                <a:sym typeface="Calibri"/>
              </a:rPr>
              <a:t>“Do you have </a:t>
            </a:r>
            <a:r>
              <a:rPr lang="en-US" sz="2000" i="1">
                <a:solidFill>
                  <a:schemeClr val="lt1"/>
                </a:solidFill>
                <a:latin typeface="Calibri"/>
                <a:ea typeface="Calibri"/>
                <a:cs typeface="Calibri"/>
                <a:sym typeface="Calibri"/>
              </a:rPr>
              <a:t>easy access</a:t>
            </a:r>
            <a:r>
              <a:rPr lang="en-US" sz="2000" b="0" i="1" u="none" strike="noStrike" cap="none">
                <a:solidFill>
                  <a:schemeClr val="lt1"/>
                </a:solidFill>
                <a:latin typeface="Calibri"/>
                <a:ea typeface="Calibri"/>
                <a:cs typeface="Calibri"/>
                <a:sym typeface="Calibri"/>
              </a:rPr>
              <a:t> to the (insert method) you would use to end your life?” – helps determine the immediacy of risk</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“How quickly could you have access to (insert method) you would use to end your life?” – establishes a potential timeline</a:t>
            </a:r>
            <a:endParaRPr sz="2000" b="0" i="0" u="none" strike="noStrike" cap="none">
              <a:solidFill>
                <a:schemeClr val="lt1"/>
              </a:solidFill>
              <a:latin typeface="Arial"/>
              <a:ea typeface="Arial"/>
              <a:cs typeface="Arial"/>
              <a:sym typeface="Arial"/>
            </a:endParaRPr>
          </a:p>
        </p:txBody>
      </p:sp>
      <p:sp>
        <p:nvSpPr>
          <p:cNvPr id="452" name="Google Shape;452;p1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53" name="Google Shape;453;p18"/>
          <p:cNvGrpSpPr/>
          <p:nvPr/>
        </p:nvGrpSpPr>
        <p:grpSpPr>
          <a:xfrm>
            <a:off x="977125" y="2203124"/>
            <a:ext cx="471094" cy="507607"/>
            <a:chOff x="685475" y="2318350"/>
            <a:chExt cx="297750" cy="296200"/>
          </a:xfrm>
        </p:grpSpPr>
        <p:sp>
          <p:nvSpPr>
            <p:cNvPr id="454" name="Google Shape;454;p1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5" name="Google Shape;455;p1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6" name="Google Shape;456;p1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58" name="Google Shape;458;p18"/>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pic>
        <p:nvPicPr>
          <p:cNvPr id="2" name="Picture 1" descr="A picture containing shape&#10;&#10;Description automatically generated">
            <a:extLst>
              <a:ext uri="{FF2B5EF4-FFF2-40B4-BE49-F238E27FC236}">
                <a16:creationId xmlns:a16="http://schemas.microsoft.com/office/drawing/2014/main" id="{0286E65C-75C2-1964-F59F-0AC9DEBA1F7B}"/>
              </a:ext>
            </a:extLst>
          </p:cNvPr>
          <p:cNvPicPr>
            <a:picLocks noChangeAspect="1"/>
          </p:cNvPicPr>
          <p:nvPr/>
        </p:nvPicPr>
        <p:blipFill>
          <a:blip r:embed="rId3"/>
          <a:stretch>
            <a:fillRect/>
          </a:stretch>
        </p:blipFill>
        <p:spPr>
          <a:xfrm>
            <a:off x="9995448" y="4767439"/>
            <a:ext cx="1492250" cy="1492250"/>
          </a:xfrm>
          <a:prstGeom prst="rect">
            <a:avLst/>
          </a:prstGeom>
        </p:spPr>
      </p:pic>
      <p:sp>
        <p:nvSpPr>
          <p:cNvPr id="4" name="TextBox 3">
            <a:extLst>
              <a:ext uri="{FF2B5EF4-FFF2-40B4-BE49-F238E27FC236}">
                <a16:creationId xmlns:a16="http://schemas.microsoft.com/office/drawing/2014/main" id="{352BDECE-C351-7CF5-2658-D5CB5AEB8CB7}"/>
              </a:ext>
            </a:extLst>
          </p:cNvPr>
          <p:cNvSpPr txBox="1"/>
          <p:nvPr/>
        </p:nvSpPr>
        <p:spPr>
          <a:xfrm>
            <a:off x="1201615" y="5861538"/>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639623" y="0"/>
            <a:ext cx="1129193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600" b="0" i="1" u="none" strike="noStrike" cap="none">
                <a:solidFill>
                  <a:srgbClr val="FFC000"/>
                </a:solidFill>
                <a:latin typeface="Calibri"/>
                <a:ea typeface="Calibri"/>
                <a:cs typeface="Calibri"/>
                <a:sym typeface="Calibri"/>
              </a:rPr>
              <a:t>follow up steps</a:t>
            </a:r>
            <a:endParaRPr sz="1400" b="0" i="0" u="none" strike="noStrike" cap="none">
              <a:solidFill>
                <a:srgbClr val="FFC000"/>
              </a:solidFill>
              <a:latin typeface="Arial"/>
              <a:ea typeface="Arial"/>
              <a:cs typeface="Arial"/>
              <a:sym typeface="Arial"/>
            </a:endParaRPr>
          </a:p>
        </p:txBody>
      </p:sp>
      <p:sp>
        <p:nvSpPr>
          <p:cNvPr id="465" name="Google Shape;465;p28"/>
          <p:cNvSpPr/>
          <p:nvPr/>
        </p:nvSpPr>
        <p:spPr>
          <a:xfrm>
            <a:off x="952820" y="156046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Shift thinking toward safety</a:t>
            </a:r>
          </a:p>
          <a:p>
            <a:pPr lvl="0">
              <a:buClr>
                <a:srgbClr val="2D2929"/>
              </a:buClr>
              <a:buSzPts val="2400"/>
            </a:pPr>
            <a:endParaRPr lang="en-US" sz="800" dirty="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“What changes could we make to reduce access to lethal methods?</a:t>
            </a:r>
            <a:endParaRPr sz="2400" dirty="0"/>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"Would you consider removing ammunition from the home?” </a:t>
            </a:r>
          </a:p>
          <a:p>
            <a:pPr marL="285750" marR="0" lvl="0" indent="-285750" algn="l" rtl="0">
              <a:lnSpc>
                <a:spcPct val="100000"/>
              </a:lnSpc>
              <a:spcBef>
                <a:spcPts val="0"/>
              </a:spcBef>
              <a:spcAft>
                <a:spcPts val="0"/>
              </a:spcAft>
              <a:buClr>
                <a:srgbClr val="29ABE2"/>
              </a:buClr>
              <a:buSzPts val="1800"/>
              <a:buFont typeface="Noto Sans Symbols"/>
              <a:buChar char="✔"/>
            </a:pPr>
            <a:endParaRPr sz="800" dirty="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dirty="0">
              <a:solidFill>
                <a:srgbClr val="000000"/>
              </a:solidFill>
              <a:sym typeface="Arial"/>
            </a:endParaRPr>
          </a:p>
        </p:txBody>
      </p:sp>
      <p:sp>
        <p:nvSpPr>
          <p:cNvPr id="468" name="Google Shape;468;p2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that time &amp; distance can REDUCE the risk of death</a:t>
            </a:r>
          </a:p>
          <a:p>
            <a:pPr marR="0" lvl="0" algn="l" rtl="0">
              <a:lnSpc>
                <a:spcPct val="100000"/>
              </a:lnSpc>
              <a:spcBef>
                <a:spcPts val="0"/>
              </a:spcBef>
              <a:spcAft>
                <a:spcPts val="0"/>
              </a:spcAft>
              <a:buClr>
                <a:srgbClr val="29ABE2"/>
              </a:buClr>
              <a:buSzPts val="1800"/>
            </a:pPr>
            <a:endParaRPr lang="en-US" sz="800" b="0" i="1"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rgbClr val="FFFFFF"/>
                </a:solidFill>
                <a:latin typeface="Calibri"/>
                <a:ea typeface="Calibri"/>
                <a:cs typeface="Calibri"/>
                <a:sym typeface="Calibri"/>
              </a:rPr>
              <a:t>“What can we do to put some distance between you and </a:t>
            </a:r>
          </a:p>
          <a:p>
            <a:pPr marL="347345" marR="0" lvl="0" algn="l" rtl="0">
              <a:lnSpc>
                <a:spcPct val="100000"/>
              </a:lnSpc>
              <a:spcBef>
                <a:spcPts val="0"/>
              </a:spcBef>
              <a:spcAft>
                <a:spcPts val="0"/>
              </a:spcAft>
              <a:buClr>
                <a:srgbClr val="29ABE2"/>
              </a:buClr>
              <a:buSzPts val="1800"/>
            </a:pPr>
            <a:r>
              <a:rPr lang="en-US" sz="2400" b="0" i="1" u="none" strike="noStrike" cap="none" dirty="0">
                <a:solidFill>
                  <a:srgbClr val="FFFFFF"/>
                </a:solidFill>
                <a:latin typeface="Calibri"/>
                <a:ea typeface="Calibri"/>
                <a:cs typeface="Calibri"/>
                <a:sym typeface="Calibri"/>
              </a:rPr>
              <a:t>the (insert method)?”</a:t>
            </a:r>
            <a:endParaRPr sz="2400" dirty="0"/>
          </a:p>
        </p:txBody>
      </p:sp>
      <p:grpSp>
        <p:nvGrpSpPr>
          <p:cNvPr id="472" name="Google Shape;472;p28"/>
          <p:cNvGrpSpPr/>
          <p:nvPr/>
        </p:nvGrpSpPr>
        <p:grpSpPr>
          <a:xfrm>
            <a:off x="1034441" y="1665040"/>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Picture 1" descr="A picture containing shape&#10;&#10;Description automatically generated">
            <a:extLst>
              <a:ext uri="{FF2B5EF4-FFF2-40B4-BE49-F238E27FC236}">
                <a16:creationId xmlns:a16="http://schemas.microsoft.com/office/drawing/2014/main" id="{73BC4A3D-F9D0-3CA3-2F66-09B6EADF2F7D}"/>
              </a:ext>
            </a:extLst>
          </p:cNvPr>
          <p:cNvPicPr>
            <a:picLocks noChangeAspect="1"/>
          </p:cNvPicPr>
          <p:nvPr/>
        </p:nvPicPr>
        <p:blipFill>
          <a:blip r:embed="rId3"/>
          <a:stretch>
            <a:fillRect/>
          </a:stretch>
        </p:blipFill>
        <p:spPr>
          <a:xfrm>
            <a:off x="10005273" y="4821121"/>
            <a:ext cx="1492250" cy="1492250"/>
          </a:xfrm>
          <a:prstGeom prst="rect">
            <a:avLst/>
          </a:prstGeom>
        </p:spPr>
      </p:pic>
      <p:sp>
        <p:nvSpPr>
          <p:cNvPr id="4" name="TextBox 3">
            <a:extLst>
              <a:ext uri="{FF2B5EF4-FFF2-40B4-BE49-F238E27FC236}">
                <a16:creationId xmlns:a16="http://schemas.microsoft.com/office/drawing/2014/main" id="{4CB33874-B585-A07F-971F-8E4E19E10301}"/>
              </a:ext>
            </a:extLst>
          </p:cNvPr>
          <p:cNvSpPr txBox="1"/>
          <p:nvPr/>
        </p:nvSpPr>
        <p:spPr>
          <a:xfrm>
            <a:off x="1260231" y="5920153"/>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p:nvPr/>
        </p:nvSpPr>
        <p:spPr>
          <a:xfrm>
            <a:off x="668652" y="117028"/>
            <a:ext cx="11291930" cy="95880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WHAT ELSE CAN BE DONE?</a:t>
            </a:r>
            <a:endParaRPr sz="3600" b="0" i="1" u="none" strike="noStrike" cap="none">
              <a:solidFill>
                <a:srgbClr val="FFC000"/>
              </a:solidFill>
              <a:latin typeface="Calibri"/>
              <a:ea typeface="Calibri"/>
              <a:cs typeface="Calibri"/>
              <a:sym typeface="Calibri"/>
            </a:endParaRPr>
          </a:p>
        </p:txBody>
      </p:sp>
      <p:sp>
        <p:nvSpPr>
          <p:cNvPr id="487" name="Google Shape;487;p29"/>
          <p:cNvSpPr/>
          <p:nvPr/>
        </p:nvSpPr>
        <p:spPr>
          <a:xfrm>
            <a:off x="913003" y="14128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9"/>
          <p:cNvSpPr txBox="1"/>
          <p:nvPr/>
        </p:nvSpPr>
        <p:spPr>
          <a:xfrm>
            <a:off x="1725047" y="1258507"/>
            <a:ext cx="9879561" cy="144516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Work together to create a plan to keep them as safe as possible</a:t>
            </a:r>
            <a:endParaRPr lang="en-US" sz="2700" dirty="0">
              <a:solidFill>
                <a:srgbClr val="FFC000"/>
              </a:solidFill>
              <a:latin typeface="Oswald Medium" panose="020B0604020202020204" charset="0"/>
            </a:endParaRPr>
          </a:p>
          <a:p>
            <a:pPr marR="0" lvl="0" algn="l" rtl="0">
              <a:lnSpc>
                <a:spcPct val="100000"/>
              </a:lnSpc>
              <a:spcBef>
                <a:spcPts val="0"/>
              </a:spcBef>
              <a:spcAft>
                <a:spcPts val="0"/>
              </a:spcAft>
              <a:buClr>
                <a:srgbClr val="29ABE2"/>
              </a:buClr>
              <a:buSzPts val="1800"/>
            </a:pPr>
            <a:endParaRPr lang="en-US" sz="1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Who else can be included in the plan to keep them safer?</a:t>
            </a:r>
            <a:endParaRPr sz="2400" b="0" i="0" u="none" strike="noStrike" cap="none" dirty="0">
              <a:solidFill>
                <a:srgbClr val="000000"/>
              </a:solidFill>
              <a:sym typeface="Arial"/>
            </a:endParaRPr>
          </a:p>
          <a:p>
            <a:pPr marL="285750" marR="0" lvl="0" indent="-203200" algn="l" rtl="0">
              <a:lnSpc>
                <a:spcPct val="100000"/>
              </a:lnSpc>
              <a:spcBef>
                <a:spcPts val="0"/>
              </a:spcBef>
              <a:spcAft>
                <a:spcPts val="0"/>
              </a:spcAft>
              <a:buClr>
                <a:srgbClr val="29ABE2"/>
              </a:buClr>
              <a:buSzPts val="13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The goal is to keep them safer until they get to help, or help is brought to them.</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490" name="Google Shape;490;p29"/>
          <p:cNvSpPr/>
          <p:nvPr/>
        </p:nvSpPr>
        <p:spPr>
          <a:xfrm>
            <a:off x="903478" y="367429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9"/>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93" name="Google Shape;493;p29"/>
          <p:cNvGrpSpPr/>
          <p:nvPr/>
        </p:nvGrpSpPr>
        <p:grpSpPr>
          <a:xfrm>
            <a:off x="986650" y="1523683"/>
            <a:ext cx="471094" cy="507607"/>
            <a:chOff x="685475" y="2318350"/>
            <a:chExt cx="297750" cy="296200"/>
          </a:xfrm>
        </p:grpSpPr>
        <p:sp>
          <p:nvSpPr>
            <p:cNvPr id="494" name="Google Shape;494;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5" name="Google Shape;495;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6" name="Google Shape;496;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97" name="Google Shape;497;p29"/>
          <p:cNvGrpSpPr/>
          <p:nvPr/>
        </p:nvGrpSpPr>
        <p:grpSpPr>
          <a:xfrm>
            <a:off x="985827" y="3770529"/>
            <a:ext cx="471094" cy="507607"/>
            <a:chOff x="685475" y="2318350"/>
            <a:chExt cx="297750" cy="296200"/>
          </a:xfrm>
        </p:grpSpPr>
        <p:sp>
          <p:nvSpPr>
            <p:cNvPr id="498" name="Google Shape;498;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9" name="Google Shape;499;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0" name="Google Shape;500;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01" name="Google Shape;501;p29"/>
          <p:cNvSpPr txBox="1"/>
          <p:nvPr/>
        </p:nvSpPr>
        <p:spPr>
          <a:xfrm>
            <a:off x="1454750" y="5258035"/>
            <a:ext cx="8587292" cy="1236131"/>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lgn="ctr">
              <a:buClr>
                <a:srgbClr val="2D2929"/>
              </a:buClr>
              <a:buSzPts val="1300"/>
            </a:pPr>
            <a:r>
              <a:rPr lang="en-US" sz="2400" b="0" i="1" u="none" strike="noStrike" cap="none">
                <a:solidFill>
                  <a:srgbClr val="29ABE2"/>
                </a:solidFill>
                <a:latin typeface="Calibri"/>
                <a:ea typeface="Calibri"/>
                <a:cs typeface="Calibri"/>
                <a:sym typeface="Calibri"/>
              </a:rPr>
              <a:t>Putting time and distance between a suicidal person </a:t>
            </a:r>
            <a:endParaRPr lang="en-US" sz="2400" i="1">
              <a:solidFill>
                <a:srgbClr val="29ABE2"/>
              </a:solidFill>
              <a:latin typeface="Calibri"/>
              <a:ea typeface="Calibri"/>
              <a:cs typeface="Calibri"/>
              <a:sym typeface="Calibri"/>
            </a:endParaRPr>
          </a:p>
          <a:p>
            <a:pPr algn="ctr">
              <a:buSzPts val="1300"/>
            </a:pPr>
            <a:r>
              <a:rPr lang="en-US" sz="2400" b="0" i="1" u="none" strike="noStrike" cap="none">
                <a:solidFill>
                  <a:srgbClr val="29ABE2"/>
                </a:solidFill>
                <a:latin typeface="Calibri"/>
                <a:ea typeface="Calibri"/>
                <a:cs typeface="Calibri"/>
                <a:sym typeface="Calibri"/>
              </a:rPr>
              <a:t>and highly lethal means MAY save a life</a:t>
            </a:r>
            <a:r>
              <a:rPr lang="en-US" sz="2400" i="1">
                <a:solidFill>
                  <a:srgbClr val="29ABE2"/>
                </a:solidFill>
                <a:latin typeface="Calibri"/>
                <a:ea typeface="Calibri"/>
                <a:cs typeface="Calibri"/>
                <a:sym typeface="Calibri"/>
              </a:rPr>
              <a:t>.  </a:t>
            </a:r>
            <a:endParaRPr lang="en-US" sz="2400" i="1">
              <a:solidFill>
                <a:srgbClr val="29ABE2"/>
              </a:solidFill>
              <a:latin typeface="Calibri"/>
              <a:ea typeface="Calibri"/>
              <a:cs typeface="Calibri"/>
            </a:endParaRPr>
          </a:p>
          <a:p>
            <a:pPr algn="ctr">
              <a:buSzPts val="1300"/>
            </a:pPr>
            <a:r>
              <a:rPr lang="en-US" sz="2000" i="1">
                <a:solidFill>
                  <a:schemeClr val="bg1"/>
                </a:solidFill>
                <a:latin typeface="Calibri"/>
                <a:ea typeface="Calibri"/>
                <a:cs typeface="Calibri"/>
                <a:sym typeface="Calibri"/>
              </a:rPr>
              <a:t>Contact the Veterans Crisis Line: Dial 988 then Press 1, chat online, or text 838255</a:t>
            </a:r>
            <a:endParaRPr lang="en-US" sz="2000" b="0" i="1" u="none" strike="noStrike" cap="none">
              <a:solidFill>
                <a:schemeClr val="bg1"/>
              </a:solidFill>
              <a:latin typeface="Calibri"/>
              <a:ea typeface="Calibri"/>
              <a:cs typeface="Calibri"/>
            </a:endParaRPr>
          </a:p>
        </p:txBody>
      </p:sp>
      <p:sp>
        <p:nvSpPr>
          <p:cNvPr id="502" name="Google Shape;502;p29"/>
          <p:cNvSpPr txBox="1"/>
          <p:nvPr/>
        </p:nvSpPr>
        <p:spPr>
          <a:xfrm>
            <a:off x="1871005" y="3584107"/>
            <a:ext cx="8467919" cy="135609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Don’t leave them alone until you trust they can be safe</a:t>
            </a:r>
            <a:endParaRPr lang="en-US" sz="2700" dirty="0">
              <a:solidFill>
                <a:srgbClr val="FFC000"/>
              </a:solidFill>
              <a:latin typeface="Oswald Medium" panose="020B0604020202020204" charset="0"/>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Provide them with resources to access help for themselves in the event they need help in the future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pic>
        <p:nvPicPr>
          <p:cNvPr id="2" name="Picture 1" descr="A picture containing shape&#10;&#10;Description automatically generated">
            <a:extLst>
              <a:ext uri="{FF2B5EF4-FFF2-40B4-BE49-F238E27FC236}">
                <a16:creationId xmlns:a16="http://schemas.microsoft.com/office/drawing/2014/main" id="{7B1C10D6-671F-D2BF-9FDF-3C7C4B27A260}"/>
              </a:ext>
            </a:extLst>
          </p:cNvPr>
          <p:cNvPicPr>
            <a:picLocks noChangeAspect="1"/>
          </p:cNvPicPr>
          <p:nvPr/>
        </p:nvPicPr>
        <p:blipFill>
          <a:blip r:embed="rId3"/>
          <a:stretch>
            <a:fillRect/>
          </a:stretch>
        </p:blipFill>
        <p:spPr>
          <a:xfrm>
            <a:off x="10112358" y="4829205"/>
            <a:ext cx="1492250" cy="149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668652" y="117028"/>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KEEP THE CONVERSATION GOING</a:t>
            </a:r>
            <a:endParaRPr sz="3600" b="0" i="1" u="none" strike="noStrike" cap="none">
              <a:solidFill>
                <a:srgbClr val="FFC000"/>
              </a:solidFill>
              <a:latin typeface="Calibri"/>
              <a:ea typeface="Calibri"/>
              <a:cs typeface="Calibri"/>
              <a:sym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Identify people who could help</a:t>
            </a:r>
            <a:endParaRPr lang="en-US" sz="2800" dirty="0">
              <a:solidFill>
                <a:srgbClr val="FFC000"/>
              </a:solidFill>
              <a:latin typeface="Oswald Medium" panose="020B0604020202020204" charset="0"/>
            </a:endParaRPr>
          </a:p>
          <a:p>
            <a:pPr>
              <a:buClr>
                <a:srgbClr val="29ABE2"/>
              </a:buClr>
              <a:buSzPts val="1800"/>
            </a:pPr>
            <a:r>
              <a:rPr lang="en-US" sz="2400" b="0" i="1" u="none" strike="noStrike" cap="none" dirty="0">
                <a:solidFill>
                  <a:schemeClr val="lt1"/>
                </a:solidFill>
                <a:latin typeface="Calibri"/>
                <a:ea typeface="Calibri"/>
                <a:cs typeface="Calibri"/>
                <a:sym typeface="Calibri"/>
              </a:rPr>
              <a:t>“Who do you trust to hold on to your firearms while you/your loved one is at risk</a:t>
            </a:r>
            <a:r>
              <a:rPr lang="en-US" sz="2400" i="1" dirty="0">
                <a:solidFill>
                  <a:schemeClr val="lt1"/>
                </a:solidFill>
                <a:latin typeface="Calibri"/>
                <a:ea typeface="Calibri"/>
                <a:cs typeface="Calibri"/>
                <a:sym typeface="Calibri"/>
              </a:rPr>
              <a:t> and unsafe</a:t>
            </a:r>
            <a:r>
              <a:rPr lang="en-US" sz="2400" b="0" i="1" u="none" strike="noStrike" cap="none" dirty="0">
                <a:solidFill>
                  <a:schemeClr val="lt1"/>
                </a:solidFill>
                <a:latin typeface="Calibri"/>
                <a:ea typeface="Calibri"/>
                <a:cs typeface="Calibri"/>
                <a:sym typeface="Calibri"/>
              </a:rPr>
              <a:t>?”</a:t>
            </a:r>
            <a:endParaRPr sz="2400" b="0" i="0" u="none" strike="noStrike" cap="none" dirty="0">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Explore concerns about temporary removal of lethal means</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dirty="0">
                <a:solidFill>
                  <a:srgbClr val="FFC000"/>
                </a:solidFill>
                <a:latin typeface="Oswald Medium" panose="020B0604020202020204" charset="0"/>
                <a:ea typeface="Oswald SemiBold"/>
                <a:cs typeface="Oswald SemiBold"/>
                <a:sym typeface="Oswald SemiBold"/>
              </a:rPr>
              <a:t>Explore safe storage strategies to store firearms safely in the home</a:t>
            </a:r>
            <a:endParaRPr lang="en-US" sz="26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some things that would increase firearm safety in the home?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would you feel comfortable doing to increase the safe storage of your firearms?</a:t>
            </a:r>
            <a:endParaRPr sz="24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Make a specific plan and follow up</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dirty="0">
                <a:solidFill>
                  <a:schemeClr val="lt1"/>
                </a:solidFill>
                <a:latin typeface="Calibri"/>
                <a:ea typeface="Calibri"/>
                <a:cs typeface="Calibri"/>
                <a:sym typeface="Calibri"/>
              </a:rPr>
              <a:t>“We agree that in order to keep you/your loved one safe we need to…”</a:t>
            </a:r>
            <a:endParaRPr sz="240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71" name="Google Shape;571;p34"/>
          <p:cNvSpPr/>
          <p:nvPr/>
        </p:nvSpPr>
        <p:spPr>
          <a:xfrm>
            <a:off x="929069" y="133921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4"/>
          <p:cNvSpPr txBox="1"/>
          <p:nvPr/>
        </p:nvSpPr>
        <p:spPr>
          <a:xfrm>
            <a:off x="1772952" y="1308889"/>
            <a:ext cx="9420726" cy="11181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Lock all guns unloaded in a gun safe or lock box</a:t>
            </a:r>
            <a:r>
              <a:rPr lang="en-US" sz="2800" dirty="0">
                <a:solidFill>
                  <a:srgbClr val="FFC000"/>
                </a:solidFill>
                <a:latin typeface="Oswald Medium" panose="020B0604020202020204" charset="0"/>
                <a:ea typeface="Oswald SemiBold"/>
                <a:cs typeface="Oswald SemiBold"/>
                <a:sym typeface="Oswald SemiBold"/>
              </a:rPr>
              <a:t>.</a:t>
            </a:r>
            <a:endParaRPr lang="en-US" sz="2800" b="0" i="0" u="none" strike="noStrike" cap="none" dirty="0">
              <a:solidFill>
                <a:srgbClr val="FFC000"/>
              </a:solidFill>
              <a:latin typeface="Oswald Medium" panose="020B0604020202020204" charset="0"/>
              <a:ea typeface="Oswald SemiBold"/>
              <a:cs typeface="Oswald SemiBold"/>
              <a:sym typeface="Oswald SemiBold"/>
            </a:endParaRP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Remove ammunition from the home or lock it in a separate location</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dirty="0">
              <a:solidFill>
                <a:srgbClr val="000000"/>
              </a:solidFill>
              <a:latin typeface="Arial"/>
              <a:ea typeface="Arial"/>
              <a:cs typeface="Arial"/>
              <a:sym typeface="Arial"/>
            </a:endParaRPr>
          </a:p>
        </p:txBody>
      </p:sp>
      <p:sp>
        <p:nvSpPr>
          <p:cNvPr id="574" name="Google Shape;574;p34"/>
          <p:cNvSpPr/>
          <p:nvPr/>
        </p:nvSpPr>
        <p:spPr>
          <a:xfrm>
            <a:off x="902875" y="28387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4"/>
          <p:cNvSpPr txBox="1"/>
          <p:nvPr/>
        </p:nvSpPr>
        <p:spPr>
          <a:xfrm>
            <a:off x="1835466" y="2845993"/>
            <a:ext cx="8232762" cy="87665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Change the combination or key location in the event the person at risk for suicide knows them</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grpSp>
        <p:nvGrpSpPr>
          <p:cNvPr id="576" name="Google Shape;576;p34"/>
          <p:cNvGrpSpPr/>
          <p:nvPr/>
        </p:nvGrpSpPr>
        <p:grpSpPr>
          <a:xfrm>
            <a:off x="998322" y="1397304"/>
            <a:ext cx="471094" cy="507607"/>
            <a:chOff x="685475" y="2318350"/>
            <a:chExt cx="297750" cy="296200"/>
          </a:xfrm>
        </p:grpSpPr>
        <p:sp>
          <p:nvSpPr>
            <p:cNvPr id="577" name="Google Shape;577;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8" name="Google Shape;578;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9" name="Google Shape;579;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80" name="Google Shape;580;p34"/>
          <p:cNvGrpSpPr/>
          <p:nvPr/>
        </p:nvGrpSpPr>
        <p:grpSpPr>
          <a:xfrm>
            <a:off x="972128" y="2950147"/>
            <a:ext cx="471094" cy="507603"/>
            <a:chOff x="685475" y="2318352"/>
            <a:chExt cx="297750" cy="296198"/>
          </a:xfrm>
        </p:grpSpPr>
        <p:sp>
          <p:nvSpPr>
            <p:cNvPr id="581" name="Google Shape;581;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2" name="Google Shape;582;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3" name="Google Shape;583;p34"/>
            <p:cNvSpPr/>
            <p:nvPr/>
          </p:nvSpPr>
          <p:spPr>
            <a:xfrm>
              <a:off x="772900" y="2318352"/>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2" name="Google Shape;592;p34"/>
          <p:cNvSpPr/>
          <p:nvPr/>
        </p:nvSpPr>
        <p:spPr>
          <a:xfrm>
            <a:off x="919141" y="4014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3" name="Google Shape;593;p34"/>
          <p:cNvGrpSpPr/>
          <p:nvPr/>
        </p:nvGrpSpPr>
        <p:grpSpPr>
          <a:xfrm>
            <a:off x="996433" y="4119046"/>
            <a:ext cx="471094" cy="507607"/>
            <a:chOff x="685475" y="2318350"/>
            <a:chExt cx="297750" cy="296200"/>
          </a:xfrm>
        </p:grpSpPr>
        <p:sp>
          <p:nvSpPr>
            <p:cNvPr id="594" name="Google Shape;594;p34"/>
            <p:cNvSpPr/>
            <p:nvPr/>
          </p:nvSpPr>
          <p:spPr>
            <a:xfrm>
              <a:off x="685475" y="2371924"/>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6" name="Google Shape;596;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7" name="Google Shape;597;p34"/>
          <p:cNvSpPr txBox="1"/>
          <p:nvPr/>
        </p:nvSpPr>
        <p:spPr>
          <a:xfrm>
            <a:off x="1830461" y="4067610"/>
            <a:ext cx="850598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Layer safety with a trigger, cable, or clamshell lock</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baseline="30000" dirty="0">
              <a:solidFill>
                <a:srgbClr val="FFC000"/>
              </a:solidFill>
              <a:latin typeface="Oswald Medium" panose="020B0604020202020204" charset="0"/>
              <a:ea typeface="Oswald SemiBold"/>
              <a:cs typeface="Oswald SemiBold"/>
              <a:sym typeface="Oswald SemiBold"/>
            </a:endParaRPr>
          </a:p>
        </p:txBody>
      </p:sp>
      <p:pic>
        <p:nvPicPr>
          <p:cNvPr id="2" name="Google Shape;504;p30" descr="Icon&#10;&#10;Description automatically generated">
            <a:extLst>
              <a:ext uri="{FF2B5EF4-FFF2-40B4-BE49-F238E27FC236}">
                <a16:creationId xmlns:a16="http://schemas.microsoft.com/office/drawing/2014/main" id="{5E5F8376-95C7-29FB-0BF2-23B731BFC601}"/>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9" name="Google Shape;593;p34">
            <a:extLst>
              <a:ext uri="{FF2B5EF4-FFF2-40B4-BE49-F238E27FC236}">
                <a16:creationId xmlns:a16="http://schemas.microsoft.com/office/drawing/2014/main" id="{5705A6D9-C689-830A-C825-99FEC1642293}"/>
              </a:ext>
            </a:extLst>
          </p:cNvPr>
          <p:cNvGrpSpPr/>
          <p:nvPr/>
        </p:nvGrpSpPr>
        <p:grpSpPr>
          <a:xfrm>
            <a:off x="996433" y="5369876"/>
            <a:ext cx="471094" cy="507607"/>
            <a:chOff x="685475" y="2318350"/>
            <a:chExt cx="297750" cy="296200"/>
          </a:xfrm>
        </p:grpSpPr>
        <p:sp>
          <p:nvSpPr>
            <p:cNvPr id="6" name="Google Shape;594;p34">
              <a:extLst>
                <a:ext uri="{FF2B5EF4-FFF2-40B4-BE49-F238E27FC236}">
                  <a16:creationId xmlns:a16="http://schemas.microsoft.com/office/drawing/2014/main" id="{A2B262EF-C39C-4140-4C0E-FA338F425515}"/>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595;p34">
              <a:extLst>
                <a:ext uri="{FF2B5EF4-FFF2-40B4-BE49-F238E27FC236}">
                  <a16:creationId xmlns:a16="http://schemas.microsoft.com/office/drawing/2014/main" id="{352C6465-96CF-686E-FE5E-0CA29DCCAED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596;p34">
              <a:extLst>
                <a:ext uri="{FF2B5EF4-FFF2-40B4-BE49-F238E27FC236}">
                  <a16:creationId xmlns:a16="http://schemas.microsoft.com/office/drawing/2014/main" id="{3A509528-ECBD-BA36-7D4B-3040EDF619C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3" name="Google Shape;592;p34">
            <a:extLst>
              <a:ext uri="{FF2B5EF4-FFF2-40B4-BE49-F238E27FC236}">
                <a16:creationId xmlns:a16="http://schemas.microsoft.com/office/drawing/2014/main" id="{61C5C060-D5BA-5997-6A80-A911A3C1186B}"/>
              </a:ext>
            </a:extLst>
          </p:cNvPr>
          <p:cNvSpPr/>
          <p:nvPr/>
        </p:nvSpPr>
        <p:spPr>
          <a:xfrm>
            <a:off x="919141" y="52657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597;p34">
            <a:extLst>
              <a:ext uri="{FF2B5EF4-FFF2-40B4-BE49-F238E27FC236}">
                <a16:creationId xmlns:a16="http://schemas.microsoft.com/office/drawing/2014/main" id="{3A0B7391-1955-6C25-68C0-E5811B824127}"/>
              </a:ext>
            </a:extLst>
          </p:cNvPr>
          <p:cNvSpPr txBox="1"/>
          <p:nvPr/>
        </p:nvSpPr>
        <p:spPr>
          <a:xfrm>
            <a:off x="1830461" y="5260930"/>
            <a:ext cx="8505985" cy="496022"/>
          </a:xfrm>
          <a:prstGeom prst="rect">
            <a:avLst/>
          </a:prstGeom>
          <a:noFill/>
          <a:ln>
            <a:noFill/>
          </a:ln>
        </p:spPr>
        <p:txBody>
          <a:bodyPr spcFirstLastPara="1" wrap="square" lIns="91425" tIns="91425" rIns="91425" bIns="91425" anchor="b" anchorCtr="0">
            <a:noAutofit/>
          </a:bodyPr>
          <a:lstStyle/>
          <a:p>
            <a:r>
              <a:rPr lang="en-US" sz="2800" dirty="0">
                <a:solidFill>
                  <a:srgbClr val="FFC000"/>
                </a:solidFill>
                <a:latin typeface="Oswald Medium" panose="020B0604020202020204" charset="0"/>
                <a:sym typeface="Oswald SemiBold"/>
              </a:rPr>
              <a:t>Field strip or remove the firing pin from the firearm.</a:t>
            </a:r>
            <a:endParaRPr lang="en-US" sz="2800" dirty="0">
              <a:solidFill>
                <a:srgbClr val="FFC000"/>
              </a:solidFill>
              <a:latin typeface="Oswald Medium" panose="020B060402020202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89" name="Google Shape;589;p34"/>
          <p:cNvSpPr txBox="1"/>
          <p:nvPr/>
        </p:nvSpPr>
        <p:spPr>
          <a:xfrm>
            <a:off x="1959857" y="1410705"/>
            <a:ext cx="8699123" cy="2971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distraction techniques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Adhere a Suicide &amp; Crisis Lifeline magnet to the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Leave photos of loved ones or reasons for living in the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Freeze keys to the safe in ice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Surrender safe keys to a trusted friend </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keys in a safety deposit box at the local bank</a:t>
            </a:r>
            <a:endParaRPr lang="en-US" sz="2400" dirty="0"/>
          </a:p>
          <a:p>
            <a:pPr lvl="0">
              <a:buClr>
                <a:srgbClr val="2D2929"/>
              </a:buClr>
              <a:buSzPts val="1300"/>
            </a:pPr>
            <a:endParaRPr lang="en-US" sz="1800" i="1"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pic>
        <p:nvPicPr>
          <p:cNvPr id="590" name="Google Shape;590;p34"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598" name="Google Shape;598;p34"/>
          <p:cNvGrpSpPr/>
          <p:nvPr/>
        </p:nvGrpSpPr>
        <p:grpSpPr>
          <a:xfrm>
            <a:off x="970655" y="1482277"/>
            <a:ext cx="471094" cy="507607"/>
            <a:chOff x="685475" y="2318350"/>
            <a:chExt cx="297750" cy="296200"/>
          </a:xfrm>
        </p:grpSpPr>
        <p:sp>
          <p:nvSpPr>
            <p:cNvPr id="599" name="Google Shape;599;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0" name="Google Shape;600;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1" name="Google Shape;601;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02" name="Google Shape;602;p34"/>
          <p:cNvSpPr/>
          <p:nvPr/>
        </p:nvSpPr>
        <p:spPr>
          <a:xfrm>
            <a:off x="932088" y="14147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397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162217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p:nvPr/>
        </p:nvSpPr>
        <p:spPr>
          <a:xfrm>
            <a:off x="620862" y="263101"/>
            <a:ext cx="429000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STANDARD HOME </a:t>
            </a:r>
            <a:endParaRPr sz="1400" b="0" i="0" u="none" strike="noStrike" cap="none">
              <a:solidFill>
                <a:srgbClr val="FFC000"/>
              </a:solidFill>
              <a:latin typeface="Arial"/>
              <a:ea typeface="Arial"/>
              <a:cs typeface="Arial"/>
              <a:sym typeface="Arial"/>
            </a:endParaRPr>
          </a:p>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SAFETY PRACTICES</a:t>
            </a:r>
            <a:endParaRPr sz="1400" b="0" i="0" u="none" strike="noStrike" cap="none">
              <a:solidFill>
                <a:srgbClr val="FFC000"/>
              </a:solidFill>
              <a:latin typeface="Arial"/>
              <a:ea typeface="Arial"/>
              <a:cs typeface="Arial"/>
              <a:sym typeface="Arial"/>
            </a:endParaRPr>
          </a:p>
        </p:txBody>
      </p:sp>
      <p:sp>
        <p:nvSpPr>
          <p:cNvPr id="142" name="Google Shape;142;p4"/>
          <p:cNvSpPr txBox="1"/>
          <p:nvPr/>
        </p:nvSpPr>
        <p:spPr>
          <a:xfrm>
            <a:off x="620861" y="1708271"/>
            <a:ext cx="4451201" cy="4886628"/>
          </a:xfrm>
          <a:prstGeom prst="rect">
            <a:avLst/>
          </a:prstGeom>
          <a:noFill/>
          <a:ln>
            <a:noFill/>
          </a:ln>
        </p:spPr>
        <p:txBody>
          <a:bodyPr spcFirstLastPara="1" wrap="square" lIns="91425" tIns="91425" rIns="91425" bIns="91425" anchor="t" anchorCtr="0">
            <a:noAutofit/>
          </a:bodyPr>
          <a:lstStyle/>
          <a:p>
            <a:pPr marL="228600" marR="0" lvl="0" indent="-228600" algn="l" rtl="0">
              <a:lnSpc>
                <a:spcPct val="100000"/>
              </a:lnSpc>
              <a:spcBef>
                <a:spcPts val="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Install safety gates &amp; window guards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an eye on children around water</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Develop &amp; practice a fire escape plan</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Smoke alarms and carbon monoxide detectors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floor surfaces free of trip hazards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Store medications safely</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Safe storage of household cleaners/ toxic products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Secure TVs, dressers, &amp; appliances to the wall to prevent tipping hazard</a:t>
            </a:r>
            <a:endParaRPr sz="2400" b="0" i="0" u="none" strike="noStrike" cap="none" dirty="0">
              <a:solidFill>
                <a:srgbClr val="000000"/>
              </a:solidFill>
              <a:sym typeface="Arial"/>
            </a:endParaRPr>
          </a:p>
          <a:p>
            <a:pPr marL="0" marR="0" lvl="0" indent="0" algn="l" rtl="0">
              <a:lnSpc>
                <a:spcPct val="100000"/>
              </a:lnSpc>
              <a:spcBef>
                <a:spcPts val="600"/>
              </a:spcBef>
              <a:spcAft>
                <a:spcPts val="0"/>
              </a:spcAft>
              <a:buClr>
                <a:srgbClr val="EE7A30"/>
              </a:buClr>
              <a:buSzPts val="1300"/>
              <a:buFont typeface="Ubuntu Light"/>
              <a:buNone/>
            </a:pPr>
            <a:endParaRPr sz="1200" b="0" i="0" u="none" strike="noStrike" cap="none" dirty="0">
              <a:solidFill>
                <a:srgbClr val="C69C6D"/>
              </a:solidFill>
              <a:latin typeface="Ubuntu Light"/>
              <a:ea typeface="Ubuntu Light"/>
              <a:cs typeface="Ubuntu Light"/>
              <a:sym typeface="Ubuntu Light"/>
            </a:endParaRPr>
          </a:p>
        </p:txBody>
      </p:sp>
      <p:pic>
        <p:nvPicPr>
          <p:cNvPr id="2" name="Google Shape;142;p4" descr="A picture containing indoor, orange, person">
            <a:extLst>
              <a:ext uri="{FF2B5EF4-FFF2-40B4-BE49-F238E27FC236}">
                <a16:creationId xmlns:a16="http://schemas.microsoft.com/office/drawing/2014/main" id="{AFADE994-EDB9-1A45-F3FF-0A257F63B3F7}"/>
              </a:ext>
            </a:extLst>
          </p:cNvPr>
          <p:cNvPicPr preferRelativeResize="0"/>
          <p:nvPr/>
        </p:nvPicPr>
        <p:blipFill rotWithShape="1">
          <a:blip r:embed="rId3">
            <a:alphaModFix/>
          </a:blip>
          <a:srcRect r="26760"/>
          <a:stretch/>
        </p:blipFill>
        <p:spPr>
          <a:xfrm>
            <a:off x="5600698" y="1325812"/>
            <a:ext cx="2781300" cy="2531728"/>
          </a:xfrm>
          <a:prstGeom prst="rect">
            <a:avLst/>
          </a:prstGeom>
          <a:noFill/>
          <a:ln w="38100" cap="flat" cmpd="sng">
            <a:solidFill>
              <a:srgbClr val="29ABE2"/>
            </a:solidFill>
            <a:prstDash val="solid"/>
            <a:round/>
            <a:headEnd type="none" w="sm" len="sm"/>
            <a:tailEnd type="none" w="sm" len="sm"/>
          </a:ln>
        </p:spPr>
      </p:pic>
      <p:pic>
        <p:nvPicPr>
          <p:cNvPr id="3" name="Google Shape;143;p4" descr="Two girls in swimsuits sitting in a pool&#10;&#10;Description automatically generated with low confidence">
            <a:extLst>
              <a:ext uri="{FF2B5EF4-FFF2-40B4-BE49-F238E27FC236}">
                <a16:creationId xmlns:a16="http://schemas.microsoft.com/office/drawing/2014/main" id="{5A57E4CB-A7C4-8635-39E8-4212C6E3D83F}"/>
              </a:ext>
            </a:extLst>
          </p:cNvPr>
          <p:cNvPicPr preferRelativeResize="0"/>
          <p:nvPr/>
        </p:nvPicPr>
        <p:blipFill rotWithShape="1">
          <a:blip r:embed="rId4">
            <a:alphaModFix/>
          </a:blip>
          <a:srcRect l="5353" t="-360" r="23675" b="360"/>
          <a:stretch/>
        </p:blipFill>
        <p:spPr>
          <a:xfrm>
            <a:off x="8381999" y="1325812"/>
            <a:ext cx="2651907" cy="2531728"/>
          </a:xfrm>
          <a:prstGeom prst="rect">
            <a:avLst/>
          </a:prstGeom>
          <a:noFill/>
          <a:ln w="38100" cap="flat" cmpd="sng">
            <a:solidFill>
              <a:srgbClr val="29ABE2"/>
            </a:solidFill>
            <a:prstDash val="solid"/>
            <a:round/>
            <a:headEnd type="none" w="sm" len="sm"/>
            <a:tailEnd type="none" w="sm" len="sm"/>
          </a:ln>
        </p:spPr>
      </p:pic>
      <p:pic>
        <p:nvPicPr>
          <p:cNvPr id="4" name="Google Shape;144;p4" descr="A picture containing green&#10;&#10;Description automatically generated">
            <a:extLst>
              <a:ext uri="{FF2B5EF4-FFF2-40B4-BE49-F238E27FC236}">
                <a16:creationId xmlns:a16="http://schemas.microsoft.com/office/drawing/2014/main" id="{2E672756-3229-060D-3B30-084171A361CA}"/>
              </a:ext>
            </a:extLst>
          </p:cNvPr>
          <p:cNvPicPr preferRelativeResize="0"/>
          <p:nvPr/>
        </p:nvPicPr>
        <p:blipFill rotWithShape="1">
          <a:blip r:embed="rId5">
            <a:alphaModFix/>
          </a:blip>
          <a:srcRect t="9712" b="13133"/>
          <a:stretch/>
        </p:blipFill>
        <p:spPr>
          <a:xfrm>
            <a:off x="5600701" y="3857539"/>
            <a:ext cx="2781300" cy="2476585"/>
          </a:xfrm>
          <a:prstGeom prst="rect">
            <a:avLst/>
          </a:prstGeom>
          <a:noFill/>
          <a:ln w="38100" cap="flat" cmpd="sng">
            <a:solidFill>
              <a:srgbClr val="29ABE2"/>
            </a:solidFill>
            <a:prstDash val="solid"/>
            <a:round/>
            <a:headEnd type="none" w="sm" len="sm"/>
            <a:tailEnd type="none" w="sm" len="sm"/>
          </a:ln>
        </p:spPr>
      </p:pic>
      <p:pic>
        <p:nvPicPr>
          <p:cNvPr id="5" name="Google Shape;145;p4" descr="A picture containing person, indoor&#10;&#10;Description automatically generated">
            <a:extLst>
              <a:ext uri="{FF2B5EF4-FFF2-40B4-BE49-F238E27FC236}">
                <a16:creationId xmlns:a16="http://schemas.microsoft.com/office/drawing/2014/main" id="{565B5E1A-D349-B61B-0EF8-DE7BF919906D}"/>
              </a:ext>
            </a:extLst>
          </p:cNvPr>
          <p:cNvPicPr preferRelativeResize="0"/>
          <p:nvPr/>
        </p:nvPicPr>
        <p:blipFill rotWithShape="1">
          <a:blip r:embed="rId6">
            <a:alphaModFix/>
          </a:blip>
          <a:srcRect l="4292" r="24244"/>
          <a:stretch/>
        </p:blipFill>
        <p:spPr>
          <a:xfrm>
            <a:off x="8382000" y="3857539"/>
            <a:ext cx="2651907" cy="2476585"/>
          </a:xfrm>
          <a:prstGeom prst="rect">
            <a:avLst/>
          </a:prstGeom>
          <a:noFill/>
          <a:ln w="38100" cap="flat" cmpd="sng">
            <a:solidFill>
              <a:srgbClr val="29ABE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5"/>
          <p:cNvSpPr txBox="1"/>
          <p:nvPr/>
        </p:nvSpPr>
        <p:spPr>
          <a:xfrm>
            <a:off x="700444" y="180158"/>
            <a:ext cx="11291930" cy="93877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PERSONAL PROTECTION FIREARMS</a:t>
            </a:r>
            <a:endParaRPr sz="3600" b="0" i="1" u="none" strike="noStrike" cap="none">
              <a:solidFill>
                <a:srgbClr val="FFC000"/>
              </a:solidFill>
              <a:latin typeface="Calibri"/>
              <a:ea typeface="Calibri"/>
              <a:cs typeface="Calibri"/>
              <a:sym typeface="Calibri"/>
            </a:endParaRPr>
          </a:p>
        </p:txBody>
      </p:sp>
      <p:sp>
        <p:nvSpPr>
          <p:cNvPr id="610" name="Google Shape;610;p35"/>
          <p:cNvSpPr/>
          <p:nvPr/>
        </p:nvSpPr>
        <p:spPr>
          <a:xfrm>
            <a:off x="923245" y="14416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txBox="1"/>
          <p:nvPr/>
        </p:nvSpPr>
        <p:spPr>
          <a:xfrm>
            <a:off x="1769094" y="1353001"/>
            <a:ext cx="9957373" cy="132072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In the immediate future, suicide is a greater risk than home invasion</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Two out of three firearm deaths in the U.S. are suicides.</a:t>
            </a:r>
            <a:endParaRPr lang="en-US" sz="2400" dirty="0"/>
          </a:p>
          <a:p>
            <a:pPr lvl="0">
              <a:buClr>
                <a:srgbClr val="29ABE2"/>
              </a:buClr>
              <a:buSzPts val="1800"/>
            </a:pPr>
            <a:endParaRPr lang="en-US" sz="2400" i="1" dirty="0">
              <a:solidFill>
                <a:srgbClr val="FFFFFF"/>
              </a:solidFill>
              <a:latin typeface="Calibri"/>
              <a:cs typeface="Calibri"/>
            </a:endParaRPr>
          </a:p>
        </p:txBody>
      </p:sp>
      <p:sp>
        <p:nvSpPr>
          <p:cNvPr id="613" name="Google Shape;613;p35"/>
          <p:cNvSpPr/>
          <p:nvPr/>
        </p:nvSpPr>
        <p:spPr>
          <a:xfrm>
            <a:off x="927475" y="3067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txBox="1"/>
          <p:nvPr/>
        </p:nvSpPr>
        <p:spPr>
          <a:xfrm>
            <a:off x="1828344" y="2935963"/>
            <a:ext cx="9439199" cy="9339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other means of self-defense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Baseball bat, mace or pepper spray, or a home security system</a:t>
            </a:r>
            <a:endParaRPr sz="2400" b="0" i="0" u="none" strike="noStrike" cap="none" dirty="0">
              <a:solidFill>
                <a:srgbClr val="C6540D"/>
              </a:solidFill>
              <a:latin typeface="Oswald SemiBold"/>
              <a:ea typeface="Oswald SemiBold"/>
              <a:cs typeface="Oswald SemiBold"/>
              <a:sym typeface="Oswald SemiBold"/>
            </a:endParaRPr>
          </a:p>
        </p:txBody>
      </p:sp>
      <p:grpSp>
        <p:nvGrpSpPr>
          <p:cNvPr id="616" name="Google Shape;616;p35"/>
          <p:cNvGrpSpPr/>
          <p:nvPr/>
        </p:nvGrpSpPr>
        <p:grpSpPr>
          <a:xfrm>
            <a:off x="1007625" y="1549836"/>
            <a:ext cx="471094" cy="507607"/>
            <a:chOff x="685475" y="2318350"/>
            <a:chExt cx="297750" cy="296200"/>
          </a:xfrm>
        </p:grpSpPr>
        <p:sp>
          <p:nvSpPr>
            <p:cNvPr id="617" name="Google Shape;617;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8" name="Google Shape;618;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9" name="Google Shape;619;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20" name="Google Shape;620;p35"/>
          <p:cNvGrpSpPr/>
          <p:nvPr/>
        </p:nvGrpSpPr>
        <p:grpSpPr>
          <a:xfrm>
            <a:off x="1007012" y="3190021"/>
            <a:ext cx="471094" cy="507607"/>
            <a:chOff x="685475" y="2318350"/>
            <a:chExt cx="297750" cy="296200"/>
          </a:xfrm>
        </p:grpSpPr>
        <p:sp>
          <p:nvSpPr>
            <p:cNvPr id="621" name="Google Shape;621;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2" name="Google Shape;622;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3" name="Google Shape;623;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24" name="Google Shape;624;p35"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25" name="Google Shape;625;p35"/>
          <p:cNvGrpSpPr/>
          <p:nvPr/>
        </p:nvGrpSpPr>
        <p:grpSpPr>
          <a:xfrm>
            <a:off x="1007625" y="4676600"/>
            <a:ext cx="471094" cy="507607"/>
            <a:chOff x="685475" y="2318350"/>
            <a:chExt cx="297750" cy="296200"/>
          </a:xfrm>
        </p:grpSpPr>
        <p:sp>
          <p:nvSpPr>
            <p:cNvPr id="626" name="Google Shape;626;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7" name="Google Shape;627;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8" name="Google Shape;628;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29" name="Google Shape;629;p35"/>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txBox="1"/>
          <p:nvPr/>
        </p:nvSpPr>
        <p:spPr>
          <a:xfrm>
            <a:off x="1828343" y="4405199"/>
            <a:ext cx="8942986" cy="21268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If self-defense is essential urge someone else, not the person at risk</a:t>
            </a:r>
            <a:r>
              <a:rPr lang="en-US" sz="2800" dirty="0">
                <a:solidFill>
                  <a:srgbClr val="FFC000"/>
                </a:solidFill>
                <a:latin typeface="Oswald Medium" panose="020B0604020202020204" charset="0"/>
                <a:ea typeface="Oswald SemiBold"/>
                <a:cs typeface="Oswald SemiBold"/>
                <a:sym typeface="Oswald SemiBold"/>
              </a:rPr>
              <a:t>,</a:t>
            </a:r>
            <a:r>
              <a:rPr lang="en-US" sz="2800" b="0" i="0" u="none" strike="noStrike" cap="none" dirty="0">
                <a:solidFill>
                  <a:srgbClr val="FFC000"/>
                </a:solidFill>
                <a:latin typeface="Oswald Medium" panose="020B0604020202020204" charset="0"/>
                <a:ea typeface="Oswald SemiBold"/>
                <a:cs typeface="Oswald SemiBold"/>
                <a:sym typeface="Oswald SemiBold"/>
              </a:rPr>
              <a:t> to keep the firearm either:</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In a quick-access or biometric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Always holstered and on their person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Stored in a gun safe when not physically in their control</a:t>
            </a: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p:nvPr/>
        </p:nvSpPr>
        <p:spPr>
          <a:xfrm>
            <a:off x="671869" y="371296"/>
            <a:ext cx="11291930" cy="90265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TOWARDS SAFETY</a:t>
            </a:r>
            <a:endParaRPr sz="3600" b="0" i="1" u="none" strike="noStrike" cap="none">
              <a:solidFill>
                <a:srgbClr val="FFC000"/>
              </a:solidFill>
              <a:latin typeface="Calibri"/>
              <a:ea typeface="Calibri"/>
              <a:cs typeface="Calibri"/>
              <a:sym typeface="Calibri"/>
            </a:endParaRPr>
          </a:p>
        </p:txBody>
      </p:sp>
      <p:sp>
        <p:nvSpPr>
          <p:cNvPr id="639" name="Google Shape;639;p36"/>
          <p:cNvSpPr/>
          <p:nvPr/>
        </p:nvSpPr>
        <p:spPr>
          <a:xfrm>
            <a:off x="932560" y="16328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6"/>
          <p:cNvSpPr txBox="1"/>
          <p:nvPr/>
        </p:nvSpPr>
        <p:spPr>
          <a:xfrm>
            <a:off x="1785337" y="1581071"/>
            <a:ext cx="9804858"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An unloaded and locked firearm poses a lower risk of suicide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ammunition separately or outside the home</a:t>
            </a:r>
            <a:endParaRPr sz="2800" b="0" i="0" u="none" strike="noStrike" cap="none" dirty="0">
              <a:solidFill>
                <a:srgbClr val="000000"/>
              </a:solidFill>
              <a:sym typeface="Arial"/>
            </a:endParaRPr>
          </a:p>
        </p:txBody>
      </p:sp>
      <p:sp>
        <p:nvSpPr>
          <p:cNvPr id="642" name="Google Shape;642;p36"/>
          <p:cNvSpPr/>
          <p:nvPr/>
        </p:nvSpPr>
        <p:spPr>
          <a:xfrm>
            <a:off x="896472" y="292341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6"/>
          <p:cNvSpPr txBox="1"/>
          <p:nvPr/>
        </p:nvSpPr>
        <p:spPr>
          <a:xfrm>
            <a:off x="1785337" y="2982430"/>
            <a:ext cx="8232762"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Hiding guns are usually not effective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Family members usually know our hiding places</a:t>
            </a:r>
            <a:endParaRPr sz="2800" b="0" i="0" u="none" strike="noStrike" cap="none" dirty="0">
              <a:solidFill>
                <a:srgbClr val="000000"/>
              </a:solidFill>
              <a:sym typeface="Arial"/>
            </a:endParaRPr>
          </a:p>
        </p:txBody>
      </p:sp>
      <p:sp>
        <p:nvSpPr>
          <p:cNvPr id="644" name="Google Shape;644;p36"/>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45" name="Google Shape;645;p36"/>
          <p:cNvGrpSpPr/>
          <p:nvPr/>
        </p:nvGrpSpPr>
        <p:grpSpPr>
          <a:xfrm>
            <a:off x="1016327" y="1694266"/>
            <a:ext cx="471094" cy="507607"/>
            <a:chOff x="685475" y="2318350"/>
            <a:chExt cx="297750" cy="296200"/>
          </a:xfrm>
        </p:grpSpPr>
        <p:sp>
          <p:nvSpPr>
            <p:cNvPr id="646" name="Google Shape;646;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7" name="Google Shape;647;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8" name="Google Shape;648;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49" name="Google Shape;649;p36"/>
          <p:cNvGrpSpPr/>
          <p:nvPr/>
        </p:nvGrpSpPr>
        <p:grpSpPr>
          <a:xfrm>
            <a:off x="996866" y="2984862"/>
            <a:ext cx="471094" cy="507607"/>
            <a:chOff x="685475" y="2318350"/>
            <a:chExt cx="297750" cy="296200"/>
          </a:xfrm>
        </p:grpSpPr>
        <p:sp>
          <p:nvSpPr>
            <p:cNvPr id="650" name="Google Shape;650;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1" name="Google Shape;651;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2" name="Google Shape;652;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53" name="Google Shape;653;p36"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54" name="Google Shape;654;p36"/>
          <p:cNvGrpSpPr/>
          <p:nvPr/>
        </p:nvGrpSpPr>
        <p:grpSpPr>
          <a:xfrm>
            <a:off x="1025029" y="4425977"/>
            <a:ext cx="471094" cy="507607"/>
            <a:chOff x="685475" y="2318350"/>
            <a:chExt cx="297750" cy="296200"/>
          </a:xfrm>
        </p:grpSpPr>
        <p:sp>
          <p:nvSpPr>
            <p:cNvPr id="655" name="Google Shape;655;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6" name="Google Shape;656;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7" name="Google Shape;657;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58" name="Google Shape;658;p36"/>
          <p:cNvSpPr/>
          <p:nvPr/>
        </p:nvSpPr>
        <p:spPr>
          <a:xfrm>
            <a:off x="945848" y="436453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6"/>
          <p:cNvSpPr txBox="1"/>
          <p:nvPr/>
        </p:nvSpPr>
        <p:spPr>
          <a:xfrm>
            <a:off x="1788603" y="4190917"/>
            <a:ext cx="9804857" cy="1600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Those familiar with firearms may be at higher risk for suicide</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Weapons training or firearm safety training is not a protective factor for firearm suicide</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FFC000"/>
                </a:solidFill>
                <a:latin typeface="Oswald SemiBold"/>
                <a:sym typeface="Oswald SemiBold"/>
              </a:rPr>
              <a:t>SHIFT TOWARD SAFETY</a:t>
            </a:r>
            <a:endParaRPr lang="en-US"/>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37508" y="1630290"/>
            <a:ext cx="5056516" cy="132343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Friend or relative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Gun range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Self-storage facility</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919487" y="3325818"/>
            <a:ext cx="7260624" cy="101566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Store firearms locked, and unloaded in a safe or lockbox</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Trigger, clam, or cable locks</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Render the device inoperable by removing the firing pin</a:t>
            </a:r>
            <a:endParaRPr lang="en-US" dirty="0">
              <a:solidFill>
                <a:schemeClr val="bg1"/>
              </a:solidFill>
              <a:latin typeface="Oswald" panose="020B0604020202020204" charset="0"/>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683224"/>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377820"/>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4992806"/>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00735" y="3278142"/>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15719" y="4915873"/>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316374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68" name="Google Shape;668;p37"/>
          <p:cNvSpPr/>
          <p:nvPr/>
        </p:nvSpPr>
        <p:spPr>
          <a:xfrm>
            <a:off x="896771" y="144033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7"/>
          <p:cNvSpPr txBox="1"/>
          <p:nvPr/>
        </p:nvSpPr>
        <p:spPr>
          <a:xfrm>
            <a:off x="1731537" y="1402509"/>
            <a:ext cx="9175813" cy="20826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Dispose of out-of-date, unused, or excess medications and over-the-counter remedies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Do not flush or pour down the sink</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Purchase drug deactivation kits at pharmacies or public health</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Law enforcement medication drop boxes</a:t>
            </a:r>
            <a:endParaRPr sz="2800" b="0" i="0" u="none" strike="noStrike" cap="none" dirty="0">
              <a:solidFill>
                <a:srgbClr val="C6540D"/>
              </a:solidFill>
              <a:latin typeface="Oswald SemiBold"/>
              <a:ea typeface="Oswald SemiBold"/>
              <a:cs typeface="Oswald SemiBold"/>
              <a:sym typeface="Oswald SemiBold"/>
            </a:endParaRPr>
          </a:p>
        </p:txBody>
      </p:sp>
      <p:sp>
        <p:nvSpPr>
          <p:cNvPr id="671" name="Google Shape;671;p37"/>
          <p:cNvSpPr/>
          <p:nvPr/>
        </p:nvSpPr>
        <p:spPr>
          <a:xfrm>
            <a:off x="906646" y="386625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74" name="Google Shape;674;p37"/>
          <p:cNvGrpSpPr/>
          <p:nvPr/>
        </p:nvGrpSpPr>
        <p:grpSpPr>
          <a:xfrm>
            <a:off x="966637" y="1576272"/>
            <a:ext cx="471094" cy="507607"/>
            <a:chOff x="685475" y="2318350"/>
            <a:chExt cx="297750" cy="296200"/>
          </a:xfrm>
        </p:grpSpPr>
        <p:sp>
          <p:nvSpPr>
            <p:cNvPr id="675" name="Google Shape;67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6" name="Google Shape;67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7" name="Google Shape;67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78" name="Google Shape;678;p37"/>
          <p:cNvGrpSpPr/>
          <p:nvPr/>
        </p:nvGrpSpPr>
        <p:grpSpPr>
          <a:xfrm>
            <a:off x="985827" y="3927706"/>
            <a:ext cx="471094" cy="507607"/>
            <a:chOff x="685475" y="2318350"/>
            <a:chExt cx="297750" cy="296200"/>
          </a:xfrm>
        </p:grpSpPr>
        <p:sp>
          <p:nvSpPr>
            <p:cNvPr id="679" name="Google Shape;679;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0" name="Google Shape;680;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1" name="Google Shape;681;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696" name="Google Shape;696;p37"/>
          <p:cNvSpPr txBox="1"/>
          <p:nvPr/>
        </p:nvSpPr>
        <p:spPr>
          <a:xfrm>
            <a:off x="1731537" y="3777899"/>
            <a:ext cx="10108038" cy="6597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Store large quantities and unused medications in a pill safe or lock box</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287414"/>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72" name="Google Shape;672;p37"/>
          <p:cNvSpPr txBox="1"/>
          <p:nvPr/>
        </p:nvSpPr>
        <p:spPr>
          <a:xfrm>
            <a:off x="1833644" y="1557088"/>
            <a:ext cx="8232762" cy="14577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Reduce quantities of prescription and OTC medications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Especially medications used to control pain (opioids) or other misused medications</a:t>
            </a:r>
            <a:endParaRPr sz="2800" b="0" i="0" u="none" strike="noStrike" cap="none" dirty="0">
              <a:solidFill>
                <a:srgbClr val="C6540D"/>
              </a:solidFill>
              <a:latin typeface="Oswald SemiBold"/>
              <a:ea typeface="Oswald SemiBold"/>
              <a:cs typeface="Oswald SemiBold"/>
              <a:sym typeface="Oswald SemiBold"/>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683" name="Google Shape;683;p37"/>
          <p:cNvSpPr/>
          <p:nvPr/>
        </p:nvSpPr>
        <p:spPr>
          <a:xfrm>
            <a:off x="903821" y="184698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4" name="Google Shape;684;p37"/>
          <p:cNvGrpSpPr/>
          <p:nvPr/>
        </p:nvGrpSpPr>
        <p:grpSpPr>
          <a:xfrm>
            <a:off x="983002" y="1908428"/>
            <a:ext cx="471094" cy="507607"/>
            <a:chOff x="685475" y="2318350"/>
            <a:chExt cx="297750" cy="296200"/>
          </a:xfrm>
        </p:grpSpPr>
        <p:sp>
          <p:nvSpPr>
            <p:cNvPr id="685" name="Google Shape;68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6" name="Google Shape;68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7" name="Google Shape;68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88" name="Google Shape;688;p37"/>
          <p:cNvSpPr txBox="1"/>
          <p:nvPr/>
        </p:nvSpPr>
        <p:spPr>
          <a:xfrm>
            <a:off x="1833644" y="3772907"/>
            <a:ext cx="9752185" cy="126581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The person at risk should not control lethal quantities of medication</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Talk to the pharmacist about dispensing safer quantities, switch to blister packs, or dispense in pill organizers </a:t>
            </a:r>
            <a:endParaRPr sz="2400" b="0" i="0" u="none" strike="noStrike" cap="none" dirty="0">
              <a:solidFill>
                <a:srgbClr val="C6540D"/>
              </a:solidFill>
              <a:latin typeface="Oswald SemiBold"/>
              <a:ea typeface="Oswald SemiBold"/>
              <a:cs typeface="Oswald SemiBold"/>
              <a:sym typeface="Oswald SemiBold"/>
            </a:endParaRPr>
          </a:p>
        </p:txBody>
      </p:sp>
      <p:grpSp>
        <p:nvGrpSpPr>
          <p:cNvPr id="690" name="Google Shape;690;p37"/>
          <p:cNvGrpSpPr/>
          <p:nvPr/>
        </p:nvGrpSpPr>
        <p:grpSpPr>
          <a:xfrm>
            <a:off x="983002" y="3982896"/>
            <a:ext cx="471094" cy="507607"/>
            <a:chOff x="685475" y="2318350"/>
            <a:chExt cx="297750" cy="296200"/>
          </a:xfrm>
        </p:grpSpPr>
        <p:sp>
          <p:nvSpPr>
            <p:cNvPr id="691" name="Google Shape;691;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2" name="Google Shape;692;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3" name="Google Shape;693;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94" name="Google Shape;694;p37"/>
          <p:cNvSpPr/>
          <p:nvPr/>
        </p:nvSpPr>
        <p:spPr>
          <a:xfrm>
            <a:off x="922451" y="3907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63058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8"/>
          <p:cNvSpPr txBox="1"/>
          <p:nvPr/>
        </p:nvSpPr>
        <p:spPr>
          <a:xfrm>
            <a:off x="679163" y="229777"/>
            <a:ext cx="11291930" cy="92596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703" name="Google Shape;703;p38"/>
          <p:cNvSpPr/>
          <p:nvPr/>
        </p:nvSpPr>
        <p:spPr>
          <a:xfrm>
            <a:off x="903208" y="13020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38"/>
          <p:cNvSpPr txBox="1"/>
          <p:nvPr/>
        </p:nvSpPr>
        <p:spPr>
          <a:xfrm>
            <a:off x="1749589" y="1315209"/>
            <a:ext cx="7966588" cy="229476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implements used for suffocation or hanging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Nearly impossible to remove all means, but consider shoelaces, blinds cord, trashcan liners, belts, and ropes</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Keep bedroom door open to maintain eyes and ears on them</a:t>
            </a:r>
            <a:endParaRPr lang="en-US" sz="2400" dirty="0"/>
          </a:p>
        </p:txBody>
      </p:sp>
      <p:sp>
        <p:nvSpPr>
          <p:cNvPr id="705" name="Google Shape;705;p38"/>
          <p:cNvSpPr txBox="1"/>
          <p:nvPr/>
        </p:nvSpPr>
        <p:spPr>
          <a:xfrm>
            <a:off x="1721609" y="3677788"/>
            <a:ext cx="8232762" cy="16604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Other methods (e.g., sharps, heights, drowning)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Reduce access whenever possible – remove, limit, disable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Focus on other ways of increasing safety </a:t>
            </a:r>
            <a:endParaRPr sz="2800" b="0" i="0" u="none" strike="noStrike" cap="none" dirty="0">
              <a:solidFill>
                <a:srgbClr val="C6540D"/>
              </a:solidFill>
              <a:latin typeface="Oswald SemiBold"/>
              <a:ea typeface="Oswald SemiBold"/>
              <a:cs typeface="Oswald SemiBold"/>
              <a:sym typeface="Oswald SemiBold"/>
            </a:endParaRPr>
          </a:p>
        </p:txBody>
      </p:sp>
      <p:grpSp>
        <p:nvGrpSpPr>
          <p:cNvPr id="706" name="Google Shape;706;p38"/>
          <p:cNvGrpSpPr/>
          <p:nvPr/>
        </p:nvGrpSpPr>
        <p:grpSpPr>
          <a:xfrm>
            <a:off x="982389" y="1378127"/>
            <a:ext cx="471094" cy="507607"/>
            <a:chOff x="685475" y="2318350"/>
            <a:chExt cx="297750" cy="296200"/>
          </a:xfrm>
        </p:grpSpPr>
        <p:sp>
          <p:nvSpPr>
            <p:cNvPr id="707" name="Google Shape;707;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8" name="Google Shape;708;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9" name="Google Shape;709;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11" name="Google Shape;711;p38"/>
          <p:cNvSpPr/>
          <p:nvPr/>
        </p:nvSpPr>
        <p:spPr>
          <a:xfrm>
            <a:off x="888411" y="36777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2" name="Google Shape;712;p38"/>
          <p:cNvGrpSpPr/>
          <p:nvPr/>
        </p:nvGrpSpPr>
        <p:grpSpPr>
          <a:xfrm>
            <a:off x="958277" y="3758073"/>
            <a:ext cx="471094" cy="507607"/>
            <a:chOff x="685475" y="2318350"/>
            <a:chExt cx="297750" cy="296200"/>
          </a:xfrm>
        </p:grpSpPr>
        <p:sp>
          <p:nvSpPr>
            <p:cNvPr id="713" name="Google Shape;713;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4" name="Google Shape;714;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5" name="Google Shape;715;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716" name="Google Shape;716;p38"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718" name="Google Shape;718;p38"/>
          <p:cNvSpPr txBox="1"/>
          <p:nvPr/>
        </p:nvSpPr>
        <p:spPr>
          <a:xfrm>
            <a:off x="314325" y="5657169"/>
            <a:ext cx="10157749" cy="830956"/>
          </a:xfrm>
          <a:prstGeom prst="rect">
            <a:avLst/>
          </a:prstGeom>
          <a:noFill/>
          <a:ln>
            <a:noFill/>
          </a:ln>
        </p:spPr>
        <p:txBody>
          <a:bodyPr spcFirstLastPara="1" wrap="square" lIns="91425" tIns="45700" rIns="91425" bIns="45700" anchor="t" anchorCtr="0">
            <a:spAutoFit/>
          </a:bodyPr>
          <a:lstStyle/>
          <a:p>
            <a:pPr marL="266700" marR="0" lvl="1" indent="0" algn="ctr" rtl="0">
              <a:lnSpc>
                <a:spcPct val="100000"/>
              </a:lnSpc>
              <a:spcBef>
                <a:spcPts val="0"/>
              </a:spcBef>
              <a:spcAft>
                <a:spcPts val="0"/>
              </a:spcAft>
              <a:buClr>
                <a:schemeClr val="accent2"/>
              </a:buClr>
              <a:buSzPts val="2000"/>
              <a:buFont typeface="Arial"/>
              <a:buNone/>
            </a:pPr>
            <a:r>
              <a:rPr lang="en-US" sz="2400" b="0" i="0" u="none" strike="noStrike" cap="none">
                <a:solidFill>
                  <a:srgbClr val="29ABE2"/>
                </a:solidFill>
                <a:latin typeface="Calibri"/>
                <a:ea typeface="Calibri"/>
                <a:cs typeface="Calibri"/>
                <a:sym typeface="Calibri"/>
              </a:rPr>
              <a:t>Reducing access to lethal means is only one part of preventing suicide. Always seek help from a professional when someone is at risk for suicide. </a:t>
            </a:r>
            <a:endParaRPr sz="2400" b="0" i="0" u="none" strike="noStrike" cap="none">
              <a:solidFill>
                <a:srgbClr val="29ABE2"/>
              </a:solidFil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9"/>
          <p:cNvSpPr txBox="1"/>
          <p:nvPr/>
        </p:nvSpPr>
        <p:spPr>
          <a:xfrm>
            <a:off x="672325" y="167051"/>
            <a:ext cx="10693715" cy="112228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REMEMBER</a:t>
            </a:r>
            <a:endParaRPr sz="3600" b="0" i="1" u="none" strike="noStrike" cap="none">
              <a:solidFill>
                <a:srgbClr val="FFC000"/>
              </a:solidFill>
              <a:latin typeface="Calibri"/>
              <a:ea typeface="Calibri"/>
              <a:cs typeface="Calibri"/>
              <a:sym typeface="Calibri"/>
            </a:endParaRPr>
          </a:p>
        </p:txBody>
      </p:sp>
      <p:sp>
        <p:nvSpPr>
          <p:cNvPr id="725" name="Google Shape;725;p39"/>
          <p:cNvSpPr/>
          <p:nvPr/>
        </p:nvSpPr>
        <p:spPr>
          <a:xfrm>
            <a:off x="1081410" y="160621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9"/>
          <p:cNvSpPr txBox="1"/>
          <p:nvPr/>
        </p:nvSpPr>
        <p:spPr>
          <a:xfrm>
            <a:off x="1953827" y="1569741"/>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Begin with concern and empathy</a:t>
            </a:r>
            <a:endParaRPr sz="1400" b="0" i="0" u="none" strike="noStrike" cap="none" dirty="0">
              <a:solidFill>
                <a:srgbClr val="FFC000"/>
              </a:solidFill>
              <a:latin typeface="Oswald Medium" panose="020B0604020202020204" charset="0"/>
              <a:sym typeface="Arial"/>
            </a:endParaRPr>
          </a:p>
        </p:txBody>
      </p:sp>
      <p:sp>
        <p:nvSpPr>
          <p:cNvPr id="727" name="Google Shape;727;p39"/>
          <p:cNvSpPr/>
          <p:nvPr/>
        </p:nvSpPr>
        <p:spPr>
          <a:xfrm>
            <a:off x="1048130" y="27934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9"/>
          <p:cNvSpPr txBox="1"/>
          <p:nvPr/>
        </p:nvSpPr>
        <p:spPr>
          <a:xfrm>
            <a:off x="1953827" y="2715124"/>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endParaRPr sz="1400" b="0" i="0" u="none" strike="noStrike" cap="none" dirty="0">
              <a:solidFill>
                <a:srgbClr val="FFC000"/>
              </a:solidFill>
              <a:latin typeface="Oswald Medium" panose="020B0604020202020204" charset="0"/>
              <a:sym typeface="Arial"/>
            </a:endParaRPr>
          </a:p>
        </p:txBody>
      </p:sp>
      <p:grpSp>
        <p:nvGrpSpPr>
          <p:cNvPr id="729" name="Google Shape;729;p39"/>
          <p:cNvGrpSpPr/>
          <p:nvPr/>
        </p:nvGrpSpPr>
        <p:grpSpPr>
          <a:xfrm>
            <a:off x="1132033" y="2892559"/>
            <a:ext cx="471094" cy="507607"/>
            <a:chOff x="685475" y="2318350"/>
            <a:chExt cx="297750" cy="296200"/>
          </a:xfrm>
        </p:grpSpPr>
        <p:sp>
          <p:nvSpPr>
            <p:cNvPr id="730" name="Google Shape;730;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1" name="Google Shape;731;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2" name="Google Shape;732;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3" name="Google Shape;733;p39"/>
          <p:cNvGrpSpPr/>
          <p:nvPr/>
        </p:nvGrpSpPr>
        <p:grpSpPr>
          <a:xfrm>
            <a:off x="1141961" y="1723516"/>
            <a:ext cx="471094" cy="507607"/>
            <a:chOff x="685475" y="2318350"/>
            <a:chExt cx="297750" cy="296200"/>
          </a:xfrm>
        </p:grpSpPr>
        <p:sp>
          <p:nvSpPr>
            <p:cNvPr id="734" name="Google Shape;734;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5" name="Google Shape;735;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6" name="Google Shape;736;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7" name="Google Shape;737;p39"/>
          <p:cNvGrpSpPr/>
          <p:nvPr/>
        </p:nvGrpSpPr>
        <p:grpSpPr>
          <a:xfrm>
            <a:off x="1141961" y="5569343"/>
            <a:ext cx="471094" cy="507607"/>
            <a:chOff x="685475" y="2318350"/>
            <a:chExt cx="297750" cy="296200"/>
          </a:xfrm>
        </p:grpSpPr>
        <p:sp>
          <p:nvSpPr>
            <p:cNvPr id="738" name="Google Shape;738;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9" name="Google Shape;739;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0" name="Google Shape;740;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1" name="Google Shape;741;p39"/>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9"/>
          <p:cNvSpPr txBox="1"/>
          <p:nvPr/>
        </p:nvSpPr>
        <p:spPr>
          <a:xfrm>
            <a:off x="1908167" y="5364559"/>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Involve others in preventing suicide</a:t>
            </a:r>
            <a:endParaRPr sz="1400" b="0" i="0" u="none" strike="noStrike" cap="none" dirty="0">
              <a:solidFill>
                <a:srgbClr val="FFC000"/>
              </a:solidFill>
              <a:latin typeface="Oswald Medium" panose="020B0604020202020204" charset="0"/>
              <a:sym typeface="Arial"/>
            </a:endParaRPr>
          </a:p>
        </p:txBody>
      </p:sp>
      <p:sp>
        <p:nvSpPr>
          <p:cNvPr id="744" name="Google Shape;744;p39"/>
          <p:cNvSpPr/>
          <p:nvPr/>
        </p:nvSpPr>
        <p:spPr>
          <a:xfrm>
            <a:off x="1029500" y="42162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 name="Google Shape;745;p39"/>
          <p:cNvGrpSpPr/>
          <p:nvPr/>
        </p:nvGrpSpPr>
        <p:grpSpPr>
          <a:xfrm>
            <a:off x="1108681" y="4319014"/>
            <a:ext cx="471094" cy="507607"/>
            <a:chOff x="685475" y="2318350"/>
            <a:chExt cx="297750" cy="296200"/>
          </a:xfrm>
        </p:grpSpPr>
        <p:sp>
          <p:nvSpPr>
            <p:cNvPr id="746" name="Google Shape;746;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7" name="Google Shape;747;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8" name="Google Shape;748;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9" name="Google Shape;749;p39"/>
          <p:cNvSpPr txBox="1"/>
          <p:nvPr/>
        </p:nvSpPr>
        <p:spPr>
          <a:xfrm>
            <a:off x="1953827" y="4161038"/>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increasing safety</a:t>
            </a:r>
            <a:endParaRPr sz="1400" b="0" i="0" u="none" strike="noStrike" cap="none" dirty="0">
              <a:solidFill>
                <a:srgbClr val="FFC000"/>
              </a:solidFill>
              <a:latin typeface="Oswald Medium" panose="020B0604020202020204" charset="0"/>
              <a:sym typeface="Arial"/>
            </a:endParaRPr>
          </a:p>
        </p:txBody>
      </p:sp>
      <p:sp>
        <p:nvSpPr>
          <p:cNvPr id="750" name="Google Shape;750;p39"/>
          <p:cNvSpPr txBox="1"/>
          <p:nvPr/>
        </p:nvSpPr>
        <p:spPr>
          <a:xfrm>
            <a:off x="1881179" y="1975858"/>
            <a:ext cx="860001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“I care about you and want you to be safe.”</a:t>
            </a:r>
            <a:endParaRPr sz="1400" b="0" i="0" u="none" strike="noStrike" cap="none" dirty="0">
              <a:solidFill>
                <a:srgbClr val="000000"/>
              </a:solidFill>
              <a:latin typeface="Arial"/>
              <a:ea typeface="Arial"/>
              <a:cs typeface="Arial"/>
              <a:sym typeface="Arial"/>
            </a:endParaRPr>
          </a:p>
        </p:txBody>
      </p:sp>
      <p:sp>
        <p:nvSpPr>
          <p:cNvPr id="751" name="Google Shape;751;p39"/>
          <p:cNvSpPr txBox="1"/>
          <p:nvPr/>
        </p:nvSpPr>
        <p:spPr>
          <a:xfrm>
            <a:off x="1903205" y="3094967"/>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suicide?”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killing yourself?”</a:t>
            </a:r>
            <a:endParaRPr sz="1800" b="0" i="1" u="none" strike="noStrike" cap="none" dirty="0">
              <a:solidFill>
                <a:schemeClr val="lt1"/>
              </a:solidFill>
              <a:latin typeface="Calibri"/>
              <a:ea typeface="Calibri"/>
              <a:cs typeface="Calibri"/>
              <a:sym typeface="Calibri"/>
            </a:endParaRPr>
          </a:p>
        </p:txBody>
      </p:sp>
      <p:sp>
        <p:nvSpPr>
          <p:cNvPr id="752" name="Google Shape;752;p39"/>
          <p:cNvSpPr txBox="1"/>
          <p:nvPr/>
        </p:nvSpPr>
        <p:spPr>
          <a:xfrm>
            <a:off x="1903205" y="4542814"/>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Discuss the temporary nature of both suicidality and limited access to lethal means.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Familiarity with medications or firearms may increase rather than decrease risk</a:t>
            </a:r>
            <a:endParaRPr sz="1400" b="0" i="0" u="none" strike="noStrike" cap="none" dirty="0">
              <a:solidFill>
                <a:srgbClr val="000000"/>
              </a:solidFill>
              <a:latin typeface="Arial"/>
              <a:ea typeface="Arial"/>
              <a:cs typeface="Arial"/>
              <a:sym typeface="Arial"/>
            </a:endParaRPr>
          </a:p>
        </p:txBody>
      </p:sp>
      <p:sp>
        <p:nvSpPr>
          <p:cNvPr id="753" name="Google Shape;753;p39"/>
          <p:cNvSpPr txBox="1"/>
          <p:nvPr/>
        </p:nvSpPr>
        <p:spPr>
          <a:xfrm>
            <a:off x="1903205" y="5860581"/>
            <a:ext cx="8600010" cy="646290"/>
          </a:xfrm>
          <a:prstGeom prst="rect">
            <a:avLst/>
          </a:prstGeom>
          <a:noFill/>
          <a:ln>
            <a:noFill/>
          </a:ln>
        </p:spPr>
        <p:txBody>
          <a:bodyPr spcFirstLastPara="1" wrap="square" lIns="91425" tIns="45700" rIns="91425" bIns="45700" anchor="t" anchorCtr="0">
            <a:spAutoFit/>
          </a:bodyPr>
          <a:lstStyle/>
          <a:p>
            <a:pPr marL="285750" indent="-285750">
              <a:buClr>
                <a:srgbClr val="29ABE2"/>
              </a:buClr>
              <a:buSzPts val="1800"/>
              <a:buFont typeface="Wingdings"/>
              <a:buChar char="ü"/>
            </a:pPr>
            <a:r>
              <a:rPr lang="en-US" sz="1800" b="0" i="1" u="none" strike="noStrike" cap="none" dirty="0">
                <a:solidFill>
                  <a:schemeClr val="lt1"/>
                </a:solidFill>
                <a:latin typeface="Calibri"/>
                <a:ea typeface="Calibri"/>
                <a:cs typeface="Calibri"/>
                <a:sym typeface="Calibri"/>
              </a:rPr>
              <a:t>Call the Suicide and Crisis Lifeline by calling 988</a:t>
            </a:r>
            <a:r>
              <a:rPr lang="en-US" sz="1800" i="1" dirty="0">
                <a:solidFill>
                  <a:schemeClr val="lt1"/>
                </a:solidFill>
                <a:latin typeface="Calibri"/>
                <a:ea typeface="Calibri"/>
                <a:cs typeface="Calibri"/>
                <a:sym typeface="Calibri"/>
              </a:rPr>
              <a:t> </a:t>
            </a:r>
            <a:r>
              <a:rPr lang="en-US" sz="1800" i="1" dirty="0">
                <a:solidFill>
                  <a:schemeClr val="bg1"/>
                </a:solidFill>
                <a:latin typeface="Calibri"/>
                <a:ea typeface="Calibri"/>
                <a:sym typeface="Calibri"/>
              </a:rPr>
              <a:t>then Press 1 to speak to a Veteran, chat online @ veteranscrisisline.net, or text 838255</a:t>
            </a:r>
            <a:endParaRPr lang="en-US" sz="1800" i="1" dirty="0">
              <a:solidFill>
                <a:schemeClr val="bg1"/>
              </a:solidFill>
              <a:latin typeface="Calibri"/>
              <a:ea typeface="Calibri"/>
            </a:endParaRPr>
          </a:p>
        </p:txBody>
      </p:sp>
      <p:pic>
        <p:nvPicPr>
          <p:cNvPr id="2" name="Google Shape;504;p30" descr="Icon&#10;&#10;Description automatically generated">
            <a:extLst>
              <a:ext uri="{FF2B5EF4-FFF2-40B4-BE49-F238E27FC236}">
                <a16:creationId xmlns:a16="http://schemas.microsoft.com/office/drawing/2014/main" id="{3C5C7A60-0C22-F48A-BABC-70575A4E253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4" name="Picture 4" descr="Qr code&#10;&#10;Description automatically generated">
            <a:extLst>
              <a:ext uri="{FF2B5EF4-FFF2-40B4-BE49-F238E27FC236}">
                <a16:creationId xmlns:a16="http://schemas.microsoft.com/office/drawing/2014/main" id="{C7C4BBF4-41B7-85F5-4E54-B5A14655110F}"/>
              </a:ext>
            </a:extLst>
          </p:cNvPr>
          <p:cNvPicPr>
            <a:picLocks noChangeAspect="1"/>
          </p:cNvPicPr>
          <p:nvPr/>
        </p:nvPicPr>
        <p:blipFill>
          <a:blip r:embed="rId4"/>
          <a:stretch>
            <a:fillRect/>
          </a:stretch>
        </p:blipFill>
        <p:spPr>
          <a:xfrm>
            <a:off x="8815813" y="694700"/>
            <a:ext cx="2414691" cy="2333260"/>
          </a:xfrm>
          <a:prstGeom prst="rect">
            <a:avLst/>
          </a:prstGeom>
        </p:spPr>
      </p:pic>
      <p:sp>
        <p:nvSpPr>
          <p:cNvPr id="5" name="TextBox 1">
            <a:extLst>
              <a:ext uri="{FF2B5EF4-FFF2-40B4-BE49-F238E27FC236}">
                <a16:creationId xmlns:a16="http://schemas.microsoft.com/office/drawing/2014/main" id="{60445BA9-FCEA-F28D-8F26-9E9E6DE90857}"/>
              </a:ext>
            </a:extLst>
          </p:cNvPr>
          <p:cNvSpPr txBox="1"/>
          <p:nvPr/>
        </p:nvSpPr>
        <p:spPr>
          <a:xfrm>
            <a:off x="8324069" y="3297756"/>
            <a:ext cx="3400303"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SaferHomesCollaborative.org</a:t>
            </a:r>
          </a:p>
        </p:txBody>
      </p:sp>
      <p:pic>
        <p:nvPicPr>
          <p:cNvPr id="6" name="Picture 5" descr="A picture containing shape&#10;&#10;Description automatically generated">
            <a:extLst>
              <a:ext uri="{FF2B5EF4-FFF2-40B4-BE49-F238E27FC236}">
                <a16:creationId xmlns:a16="http://schemas.microsoft.com/office/drawing/2014/main" id="{D8246C2B-829E-5669-F459-F3F127DD0807}"/>
              </a:ext>
            </a:extLst>
          </p:cNvPr>
          <p:cNvPicPr>
            <a:picLocks noChangeAspect="1"/>
          </p:cNvPicPr>
          <p:nvPr/>
        </p:nvPicPr>
        <p:blipFill>
          <a:blip r:embed="rId5"/>
          <a:stretch>
            <a:fillRect/>
          </a:stretch>
        </p:blipFill>
        <p:spPr>
          <a:xfrm>
            <a:off x="812051" y="726128"/>
            <a:ext cx="2312864" cy="2332403"/>
          </a:xfrm>
          <a:prstGeom prst="rect">
            <a:avLst/>
          </a:prstGeom>
        </p:spPr>
      </p:pic>
      <p:sp>
        <p:nvSpPr>
          <p:cNvPr id="8" name="TextBox 7">
            <a:extLst>
              <a:ext uri="{FF2B5EF4-FFF2-40B4-BE49-F238E27FC236}">
                <a16:creationId xmlns:a16="http://schemas.microsoft.com/office/drawing/2014/main" id="{31439447-E4C9-0140-D106-1C01CFADE078}"/>
              </a:ext>
            </a:extLst>
          </p:cNvPr>
          <p:cNvSpPr txBox="1"/>
          <p:nvPr/>
        </p:nvSpPr>
        <p:spPr>
          <a:xfrm>
            <a:off x="-1" y="3302001"/>
            <a:ext cx="3937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a:t>
            </a:r>
            <a:endParaRPr lang="en-US">
              <a:solidFill>
                <a:schemeClr val="bg1"/>
              </a:solidFill>
            </a:endParaRPr>
          </a:p>
          <a:p>
            <a:pPr algn="ctr"/>
            <a:r>
              <a:rPr lang="en-US" sz="2000" i="1">
                <a:solidFill>
                  <a:schemeClr val="bg1"/>
                </a:solidFill>
                <a:latin typeface="Calibri"/>
              </a:rPr>
              <a:t>Dial 988 then Press 1, </a:t>
            </a:r>
            <a:endParaRPr lang="en-US">
              <a:solidFill>
                <a:schemeClr val="bg1"/>
              </a:solidFill>
            </a:endParaRPr>
          </a:p>
          <a:p>
            <a:pPr algn="ctr"/>
            <a:r>
              <a:rPr lang="en-US" sz="2000" i="1">
                <a:solidFill>
                  <a:schemeClr val="bg1"/>
                </a:solidFill>
                <a:latin typeface="Calibri"/>
              </a:rPr>
              <a:t>chat online @ veteranscrisisline.net,</a:t>
            </a:r>
            <a:endParaRPr lang="en-US">
              <a:solidFill>
                <a:schemeClr val="bg1"/>
              </a:solidFill>
            </a:endParaRPr>
          </a:p>
          <a:p>
            <a:pPr algn="ctr"/>
            <a:r>
              <a:rPr lang="en-US" sz="2000" i="1">
                <a:solidFill>
                  <a:schemeClr val="bg1"/>
                </a:solidFill>
                <a:latin typeface="Calibri"/>
              </a:rPr>
              <a:t>or text 838255</a:t>
            </a:r>
            <a:endParaRPr lang="en-US">
              <a:solidFill>
                <a:schemeClr val="bg1"/>
              </a:solidFill>
            </a:endParaRPr>
          </a:p>
        </p:txBody>
      </p:sp>
      <p:sp>
        <p:nvSpPr>
          <p:cNvPr id="9" name="TextBox 8">
            <a:extLst>
              <a:ext uri="{FF2B5EF4-FFF2-40B4-BE49-F238E27FC236}">
                <a16:creationId xmlns:a16="http://schemas.microsoft.com/office/drawing/2014/main" id="{F857975C-5BA3-CF07-11DF-144BB77EE603}"/>
              </a:ext>
            </a:extLst>
          </p:cNvPr>
          <p:cNvSpPr txBox="1"/>
          <p:nvPr/>
        </p:nvSpPr>
        <p:spPr>
          <a:xfrm>
            <a:off x="4128476" y="3864709"/>
            <a:ext cx="3944814" cy="2723823"/>
          </a:xfrm>
          <a:prstGeom prst="rect">
            <a:avLst/>
          </a:prstGeom>
          <a:noFill/>
          <a:ln>
            <a:solidFill>
              <a:srgbClr val="FC66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i="1">
                <a:solidFill>
                  <a:schemeClr val="bg1"/>
                </a:solidFill>
                <a:latin typeface="Calibri"/>
              </a:rPr>
              <a:t>Starting Jan. 17, 2023, Veterans in acute suicidal crisis will be able to go to any VA or non-VA health care facility for emergency health care at no cost – including inpatient or crisis residential care for up to 30 days and outpatient care for up to 90 days. Veterans do not need to be enrolled in the VA system to use this benefit.</a:t>
            </a:r>
            <a:endParaRPr lang="en-US" sz="1900">
              <a:solidFill>
                <a:schemeClr val="bg1"/>
              </a:solidFill>
            </a:endParaRPr>
          </a:p>
        </p:txBody>
      </p:sp>
      <p:pic>
        <p:nvPicPr>
          <p:cNvPr id="10" name="Picture 10" descr="MO Governor's Challenge Logo, full color, vertical text.png">
            <a:extLst>
              <a:ext uri="{FF2B5EF4-FFF2-40B4-BE49-F238E27FC236}">
                <a16:creationId xmlns:a16="http://schemas.microsoft.com/office/drawing/2014/main" id="{03061862-70A9-4CB0-8471-5057967D72ED}"/>
              </a:ext>
            </a:extLst>
          </p:cNvPr>
          <p:cNvPicPr>
            <a:picLocks noChangeAspect="1"/>
          </p:cNvPicPr>
          <p:nvPr/>
        </p:nvPicPr>
        <p:blipFill>
          <a:blip r:embed="rId6"/>
          <a:stretch>
            <a:fillRect/>
          </a:stretch>
        </p:blipFill>
        <p:spPr>
          <a:xfrm>
            <a:off x="4646245" y="710739"/>
            <a:ext cx="2430585" cy="2310367"/>
          </a:xfrm>
          <a:prstGeom prst="rect">
            <a:avLst/>
          </a:prstGeom>
        </p:spPr>
      </p:pic>
      <p:sp>
        <p:nvSpPr>
          <p:cNvPr id="11" name="TextBox 1">
            <a:extLst>
              <a:ext uri="{FF2B5EF4-FFF2-40B4-BE49-F238E27FC236}">
                <a16:creationId xmlns:a16="http://schemas.microsoft.com/office/drawing/2014/main" id="{EEC15A48-021A-7E3C-D831-CD4BE84D9938}"/>
              </a:ext>
            </a:extLst>
          </p:cNvPr>
          <p:cNvSpPr txBox="1"/>
          <p:nvPr/>
        </p:nvSpPr>
        <p:spPr>
          <a:xfrm>
            <a:off x="4230762" y="3297756"/>
            <a:ext cx="3722687"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 MOGOVChallenge.com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8" name="Google Shape;768;p41"/>
          <p:cNvSpPr txBox="1">
            <a:spLocks noGrp="1"/>
          </p:cNvSpPr>
          <p:nvPr>
            <p:ph type="body" idx="1"/>
          </p:nvPr>
        </p:nvSpPr>
        <p:spPr>
          <a:xfrm>
            <a:off x="1603094" y="1081483"/>
            <a:ext cx="8229600" cy="5776517"/>
          </a:xfrm>
          <a:prstGeom prst="rect">
            <a:avLst/>
          </a:prstGeom>
          <a:noFill/>
          <a:ln>
            <a:noFill/>
          </a:ln>
        </p:spPr>
        <p:txBody>
          <a:bodyPr spcFirstLastPara="1" wrap="square" lIns="91425" tIns="45700" rIns="91425" bIns="45700" anchor="t" anchorCtr="0">
            <a:normAutofit lnSpcReduction="10000"/>
          </a:bodyPr>
          <a:lstStyle/>
          <a:p>
            <a:pPr marL="242713" lvl="0" indent="-242713" algn="l" rtl="0">
              <a:lnSpc>
                <a:spcPct val="90000"/>
              </a:lnSpc>
              <a:spcBef>
                <a:spcPts val="0"/>
              </a:spcBef>
              <a:spcAft>
                <a:spcPts val="0"/>
              </a:spcAft>
              <a:buClr>
                <a:schemeClr val="lt1"/>
              </a:buClr>
              <a:buSzPts val="2667"/>
              <a:buChar char="•"/>
            </a:pPr>
            <a:r>
              <a:rPr lang="en-US" sz="2667">
                <a:solidFill>
                  <a:schemeClr val="lt1"/>
                </a:solidFill>
              </a:rPr>
              <a:t>American Association of Suicidology </a:t>
            </a:r>
            <a:r>
              <a:rPr lang="en-US" sz="2489">
                <a:solidFill>
                  <a:schemeClr val="lt1"/>
                </a:solidFill>
              </a:rPr>
              <a:t>	  	</a:t>
            </a:r>
            <a:r>
              <a:rPr lang="en-US" sz="2489" u="sng">
                <a:solidFill>
                  <a:schemeClr val="lt1"/>
                </a:solidFill>
                <a:hlinkClick r:id="rId3">
                  <a:extLst>
                    <a:ext uri="{A12FA001-AC4F-418D-AE19-62706E023703}">
                      <ahyp:hlinkClr xmlns:ahyp="http://schemas.microsoft.com/office/drawing/2018/hyperlinkcolor" val="tx"/>
                    </a:ext>
                  </a:extLst>
                </a:hlinkClick>
              </a:rPr>
              <a:t>www.suicidology.org</a:t>
            </a:r>
            <a:endParaRPr sz="2489">
              <a:solidFill>
                <a:schemeClr val="lt1"/>
              </a:solidFill>
            </a:endParaRPr>
          </a:p>
          <a:p>
            <a:pPr marL="242713" lvl="0" indent="-191913" algn="l" rtl="0">
              <a:lnSpc>
                <a:spcPct val="90000"/>
              </a:lnSpc>
              <a:spcBef>
                <a:spcPts val="1000"/>
              </a:spcBef>
              <a:spcAft>
                <a:spcPts val="0"/>
              </a:spcAft>
              <a:buClr>
                <a:schemeClr val="dk1"/>
              </a:buClr>
              <a:buSzPts val="800"/>
              <a:buNone/>
            </a:pPr>
            <a:endParaRPr sz="8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American Foundation for Suicide Prevention 	 	</a:t>
            </a:r>
            <a:r>
              <a:rPr lang="en-US" sz="2489" u="sng">
                <a:solidFill>
                  <a:schemeClr val="lt1"/>
                </a:solidFill>
                <a:hlinkClick r:id="rId4">
                  <a:extLst>
                    <a:ext uri="{A12FA001-AC4F-418D-AE19-62706E023703}">
                      <ahyp:hlinkClr xmlns:ahyp="http://schemas.microsoft.com/office/drawing/2018/hyperlinkcolor" val="tx"/>
                    </a:ext>
                  </a:extLst>
                </a:hlinkClick>
              </a:rPr>
              <a:t>www.afsp.org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LivingWorks &amp; safeTALK Suicide Prevention Program</a:t>
            </a:r>
            <a:endParaRPr/>
          </a:p>
          <a:p>
            <a:pPr marL="1371600" lvl="3" indent="-457200" algn="l" rtl="0">
              <a:lnSpc>
                <a:spcPct val="90000"/>
              </a:lnSpc>
              <a:spcBef>
                <a:spcPts val="500"/>
              </a:spcBef>
              <a:spcAft>
                <a:spcPts val="0"/>
              </a:spcAft>
              <a:buClr>
                <a:schemeClr val="lt1"/>
              </a:buClr>
              <a:buSzPts val="2490"/>
              <a:buFont typeface="Arial"/>
              <a:buNone/>
            </a:pPr>
            <a:r>
              <a:rPr lang="en-US" sz="2490" u="sng">
                <a:solidFill>
                  <a:schemeClr val="lt1"/>
                </a:solidFill>
                <a:hlinkClick r:id="rId5">
                  <a:extLst>
                    <a:ext uri="{A12FA001-AC4F-418D-AE19-62706E023703}">
                      <ahyp:hlinkClr xmlns:ahyp="http://schemas.microsoft.com/office/drawing/2018/hyperlinkcolor" val="tx"/>
                    </a:ext>
                  </a:extLst>
                </a:hlinkClick>
              </a:rPr>
              <a:t>www.livingworks.net/trainings</a:t>
            </a:r>
            <a:endParaRPr sz="2490">
              <a:solidFill>
                <a:schemeClr val="lt1"/>
              </a:solidFill>
            </a:endParaRPr>
          </a:p>
          <a:p>
            <a:pPr marL="1371600" lvl="3" indent="-457200" algn="l" rtl="0">
              <a:lnSpc>
                <a:spcPct val="90000"/>
              </a:lnSpc>
              <a:spcBef>
                <a:spcPts val="500"/>
              </a:spcBef>
              <a:spcAft>
                <a:spcPts val="0"/>
              </a:spcAft>
              <a:buClr>
                <a:schemeClr val="dk1"/>
              </a:buClr>
              <a:buSzPts val="900"/>
              <a:buFont typeface="Arial"/>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Means Matter, Harvard Injury Control Research Center   	</a:t>
            </a:r>
            <a:r>
              <a:rPr lang="en-US" u="sng">
                <a:solidFill>
                  <a:schemeClr val="lt1"/>
                </a:solidFill>
                <a:hlinkClick r:id="rId6">
                  <a:extLst>
                    <a:ext uri="{A12FA001-AC4F-418D-AE19-62706E023703}">
                      <ahyp:hlinkClr xmlns:ahyp="http://schemas.microsoft.com/office/drawing/2018/hyperlinkcolor" val="tx"/>
                    </a:ext>
                  </a:extLst>
                </a:hlinkClick>
              </a:rPr>
              <a:t>www.MeansMatter.org</a:t>
            </a:r>
            <a:r>
              <a:rPr lang="en-US">
                <a:solidFill>
                  <a:schemeClr val="lt1"/>
                </a:solidFill>
              </a:rPr>
              <a:t> </a:t>
            </a:r>
            <a:endParaRPr/>
          </a:p>
          <a:p>
            <a:pPr marL="242713" lvl="1" indent="-185563" algn="l" rtl="0">
              <a:lnSpc>
                <a:spcPct val="90000"/>
              </a:lnSpc>
              <a:spcBef>
                <a:spcPts val="500"/>
              </a:spcBef>
              <a:spcAft>
                <a:spcPts val="0"/>
              </a:spcAft>
              <a:buClr>
                <a:schemeClr val="dk1"/>
              </a:buClr>
              <a:buSzPts val="900"/>
              <a:buNone/>
            </a:pPr>
            <a:endParaRPr sz="9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Suicide Prevention Resource Center 	</a:t>
            </a:r>
            <a:r>
              <a:rPr lang="en-US" sz="2489">
                <a:solidFill>
                  <a:schemeClr val="lt1"/>
                </a:solidFill>
              </a:rPr>
              <a:t>		</a:t>
            </a:r>
            <a:r>
              <a:rPr lang="en-US" sz="2489" u="sng">
                <a:solidFill>
                  <a:schemeClr val="lt1"/>
                </a:solidFill>
                <a:hlinkClick r:id="rId7">
                  <a:extLst>
                    <a:ext uri="{A12FA001-AC4F-418D-AE19-62706E023703}">
                      <ahyp:hlinkClr xmlns:ahyp="http://schemas.microsoft.com/office/drawing/2018/hyperlinkcolor" val="tx"/>
                    </a:ext>
                  </a:extLst>
                </a:hlinkClick>
              </a:rPr>
              <a:t>www.sprc.org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0" indent="-242713" algn="l" rtl="0">
              <a:lnSpc>
                <a:spcPct val="90000"/>
              </a:lnSpc>
              <a:spcBef>
                <a:spcPts val="0"/>
              </a:spcBef>
              <a:spcAft>
                <a:spcPts val="0"/>
              </a:spcAft>
              <a:buClr>
                <a:schemeClr val="lt1"/>
              </a:buClr>
              <a:buSzPts val="2489"/>
              <a:buChar char="•"/>
            </a:pPr>
            <a:r>
              <a:rPr lang="en-US" sz="2489">
                <a:solidFill>
                  <a:schemeClr val="lt1"/>
                </a:solidFill>
              </a:rPr>
              <a:t>SAMHSA's </a:t>
            </a:r>
            <a:r>
              <a:rPr lang="en-US" sz="2311">
                <a:solidFill>
                  <a:schemeClr val="lt1"/>
                </a:solidFill>
              </a:rPr>
              <a:t>Resource Center to Promote </a:t>
            </a:r>
            <a:r>
              <a:rPr lang="en-US" sz="2311" u="sng">
                <a:solidFill>
                  <a:schemeClr val="lt1"/>
                </a:solidFill>
              </a:rPr>
              <a:t>A</a:t>
            </a:r>
            <a:r>
              <a:rPr lang="en-US" sz="2311">
                <a:solidFill>
                  <a:schemeClr val="lt1"/>
                </a:solidFill>
              </a:rPr>
              <a:t>cceptance, </a:t>
            </a:r>
            <a:r>
              <a:rPr lang="en-US" sz="2311" u="sng">
                <a:solidFill>
                  <a:schemeClr val="lt1"/>
                </a:solidFill>
              </a:rPr>
              <a:t>D</a:t>
            </a:r>
            <a:r>
              <a:rPr lang="en-US" sz="2311">
                <a:solidFill>
                  <a:schemeClr val="lt1"/>
                </a:solidFill>
              </a:rPr>
              <a:t>ignity, and </a:t>
            </a:r>
            <a:r>
              <a:rPr lang="en-US" sz="2311" u="sng">
                <a:solidFill>
                  <a:schemeClr val="lt1"/>
                </a:solidFill>
              </a:rPr>
              <a:t>S</a:t>
            </a:r>
            <a:r>
              <a:rPr lang="en-US" sz="2311">
                <a:solidFill>
                  <a:schemeClr val="lt1"/>
                </a:solidFill>
              </a:rPr>
              <a:t>ocial Inclusion Associated with Mental Health (ADS Center) </a:t>
            </a:r>
            <a:r>
              <a:rPr lang="en-US" sz="2667">
                <a:solidFill>
                  <a:schemeClr val="lt1"/>
                </a:solidFill>
              </a:rPr>
              <a:t>	</a:t>
            </a:r>
            <a:r>
              <a:rPr lang="en-US" sz="2489" u="sng">
                <a:solidFill>
                  <a:schemeClr val="lt1"/>
                </a:solidFill>
                <a:hlinkClick r:id="rId8">
                  <a:extLst>
                    <a:ext uri="{A12FA001-AC4F-418D-AE19-62706E023703}">
                      <ahyp:hlinkClr xmlns:ahyp="http://schemas.microsoft.com/office/drawing/2018/hyperlinkcolor" val="tx"/>
                    </a:ext>
                  </a:extLst>
                </a:hlinkClick>
              </a:rPr>
              <a:t>http://promoteacceptance.samhsa.gov</a:t>
            </a:r>
            <a:endParaRPr sz="2667"/>
          </a:p>
        </p:txBody>
      </p:sp>
      <p:sp>
        <p:nvSpPr>
          <p:cNvPr id="769" name="Google Shape;769;p41"/>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2808C41C-AF88-CD8A-3703-52673A14B3AD}"/>
              </a:ext>
            </a:extLst>
          </p:cNvPr>
          <p:cNvPicPr preferRelativeResize="0"/>
          <p:nvPr/>
        </p:nvPicPr>
        <p:blipFill rotWithShape="1">
          <a:blip r:embed="rId9">
            <a:alphaModFix/>
          </a:blip>
          <a:srcRect/>
          <a:stretch/>
        </p:blipFill>
        <p:spPr>
          <a:xfrm>
            <a:off x="10472074" y="5223535"/>
            <a:ext cx="1118121" cy="111812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74"/>
        <p:cNvGrpSpPr/>
        <p:nvPr/>
      </p:nvGrpSpPr>
      <p:grpSpPr>
        <a:xfrm>
          <a:off x="0" y="0"/>
          <a:ext cx="0" cy="0"/>
          <a:chOff x="0" y="0"/>
          <a:chExt cx="0" cy="0"/>
        </a:xfrm>
      </p:grpSpPr>
      <p:sp>
        <p:nvSpPr>
          <p:cNvPr id="776" name="Google Shape;776;p42"/>
          <p:cNvSpPr txBox="1">
            <a:spLocks noGrp="1"/>
          </p:cNvSpPr>
          <p:nvPr>
            <p:ph type="body" idx="1"/>
          </p:nvPr>
        </p:nvSpPr>
        <p:spPr>
          <a:xfrm>
            <a:off x="838200" y="1041722"/>
            <a:ext cx="10515600" cy="560887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ct val="100000"/>
              <a:buChar char="•"/>
            </a:pPr>
            <a:r>
              <a:rPr lang="en-US">
                <a:solidFill>
                  <a:schemeClr val="lt1"/>
                </a:solidFill>
              </a:rPr>
              <a:t>National Suicide Prevention Lifeline: </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call: 1-800-273-8255</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chat online: suicidepreventionlifeline.org/chat/</a:t>
            </a:r>
            <a:endParaRPr/>
          </a:p>
          <a:p>
            <a:pPr marL="0" lvl="0" indent="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Veterans Crisis Line: 1-800-273-8255 #1</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Suicide &amp; Crisis Lifeline: 988 (July 16, 2022)</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Crisis Text Line:  text “MoSafe” to 741-741</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Trevor Project: 	call: 1-866-488-7386</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text: 678-678 </a:t>
            </a:r>
            <a:endParaRPr/>
          </a:p>
          <a:p>
            <a:pPr marL="0" lvl="0" indent="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TTY: u</a:t>
            </a:r>
            <a:r>
              <a:rPr lang="en-US" b="0" i="0">
                <a:solidFill>
                  <a:srgbClr val="FFFFFF"/>
                </a:solidFill>
                <a:latin typeface="Catamaran"/>
                <a:ea typeface="Catamaran"/>
                <a:cs typeface="Catamaran"/>
                <a:sym typeface="Catamaran"/>
              </a:rPr>
              <a:t>se your preferred relay service or dial 711 then 1-800-273-8255.</a:t>
            </a:r>
            <a:endParaRPr>
              <a:solidFill>
                <a:schemeClr val="lt1"/>
              </a:solidFill>
            </a:endParaRPr>
          </a:p>
          <a:p>
            <a:pPr marL="914400" lvl="2" indent="0" algn="l" rtl="0">
              <a:lnSpc>
                <a:spcPct val="90000"/>
              </a:lnSpc>
              <a:spcBef>
                <a:spcPts val="500"/>
              </a:spcBef>
              <a:spcAft>
                <a:spcPts val="0"/>
              </a:spcAft>
              <a:buClr>
                <a:schemeClr val="lt1"/>
              </a:buClr>
              <a:buSzPct val="100000"/>
              <a:buNone/>
            </a:pPr>
            <a:r>
              <a:rPr lang="en-US">
                <a:solidFill>
                  <a:schemeClr val="lt1"/>
                </a:solidFill>
              </a:rPr>
              <a:t>		</a:t>
            </a:r>
            <a:endParaRPr/>
          </a:p>
        </p:txBody>
      </p:sp>
      <p:sp>
        <p:nvSpPr>
          <p:cNvPr id="777" name="Google Shape;777;p42"/>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870BE0B6-7296-6998-F979-C7DCBE52947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310611" y="516344"/>
            <a:ext cx="9650351"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SHOULD </a:t>
            </a:r>
            <a:r>
              <a:rPr lang="en-US" sz="3600" b="1">
                <a:solidFill>
                  <a:srgbClr val="FFC000"/>
                </a:solidFill>
                <a:latin typeface="Oswald SemiBold"/>
                <a:ea typeface="Oswald SemiBold"/>
                <a:cs typeface="Oswald SemiBold"/>
                <a:sym typeface="Oswald SemiBold"/>
              </a:rPr>
              <a:t>VETERANS AND MILITARY FAMILIES</a:t>
            </a:r>
            <a:r>
              <a:rPr lang="en-US" sz="3600" b="1" i="0" u="none" strike="noStrike" cap="none">
                <a:solidFill>
                  <a:srgbClr val="FFC000"/>
                </a:solidFill>
                <a:latin typeface="Oswald SemiBold"/>
                <a:ea typeface="Oswald SemiBold"/>
                <a:cs typeface="Oswald SemiBold"/>
                <a:sym typeface="Oswald SemiBold"/>
              </a:rPr>
              <a:t> TALK ABOUT FIREARMS AND SUICIDE?</a:t>
            </a:r>
            <a:endParaRPr sz="1400" b="0" i="0" u="none" strike="noStrike" cap="none">
              <a:solidFill>
                <a:srgbClr val="FFC000"/>
              </a:solidFill>
              <a:latin typeface="Arial"/>
              <a:ea typeface="Arial"/>
              <a:cs typeface="Arial"/>
              <a:sym typeface="Arial"/>
            </a:endParaRPr>
          </a:p>
        </p:txBody>
      </p:sp>
      <p:sp>
        <p:nvSpPr>
          <p:cNvPr id="153" name="Google Shape;153;p6"/>
          <p:cNvSpPr txBox="1"/>
          <p:nvPr/>
        </p:nvSpPr>
        <p:spPr>
          <a:xfrm>
            <a:off x="480391" y="1792852"/>
            <a:ext cx="10639739" cy="4312830"/>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the second leading cause of death for post-9/11 veterans.</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lang="en-US" sz="1600" dirty="0">
              <a:solidFill>
                <a:schemeClr val="bg1"/>
              </a:solidFill>
              <a:latin typeface="Oswald" panose="020B0604020202020204" charset="0"/>
              <a:sym typeface="Oswald SemiBold"/>
            </a:endParaRPr>
          </a:p>
          <a:p>
            <a:pPr marL="342900" lvl="0" indent="-342900">
              <a:buClr>
                <a:srgbClr val="00B0F0"/>
              </a:buClr>
              <a:buSzPts val="2400"/>
              <a:buFont typeface="Arial" panose="020B0604020202020204" pitchFamily="34" charset="0"/>
              <a:buChar char="•"/>
            </a:pPr>
            <a:r>
              <a:rPr lang="en-US" sz="2400" dirty="0">
                <a:solidFill>
                  <a:schemeClr val="bg1"/>
                </a:solidFill>
                <a:latin typeface="Oswald" panose="020B0604020202020204" charset="0"/>
                <a:sym typeface="Oswald SemiBold"/>
              </a:rPr>
              <a:t>In 2020, 71% of Veterans who died by suicide used a firearm, compared to 50.3% of non-Veteran adults who died by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Asking someone </a:t>
            </a:r>
            <a:r>
              <a:rPr lang="en-US" sz="2400" dirty="0">
                <a:solidFill>
                  <a:schemeClr val="bg1"/>
                </a:solidFill>
                <a:latin typeface="Oswald" panose="020B0604020202020204" charset="0"/>
                <a:ea typeface="Oswald SemiBold"/>
                <a:cs typeface="Oswald SemiBold"/>
                <a:sym typeface="Oswald SemiBold"/>
              </a:rPr>
              <a:t>if they are thinking about </a:t>
            </a:r>
            <a:r>
              <a:rPr lang="en-US" sz="2400" i="0" u="none" strike="noStrike" cap="none" dirty="0">
                <a:solidFill>
                  <a:schemeClr val="bg1"/>
                </a:solidFill>
                <a:latin typeface="Oswald" panose="020B0604020202020204" charset="0"/>
                <a:ea typeface="Oswald SemiBold"/>
                <a:cs typeface="Oswald SemiBold"/>
                <a:sym typeface="Oswald SemiBold"/>
              </a:rPr>
              <a:t>suicide is a research-informed best practice for preventing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dirty="0">
                <a:solidFill>
                  <a:schemeClr val="bg1"/>
                </a:solidFill>
                <a:latin typeface="Oswald" panose="020B0604020202020204" charset="0"/>
                <a:ea typeface="Oswald SemiBold"/>
                <a:cs typeface="Oswald SemiBold"/>
                <a:sym typeface="Oswald SemiBold"/>
              </a:rPr>
              <a:t>A Veteran or military member who is at risk is more likely to engage in safe storage or temporary removal of firearms if a fellow Veteran or military member suggests it. </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generally preventable</a:t>
            </a:r>
            <a:endParaRPr sz="240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163;p6" descr="Icon&#10;&#10;Description automatically generated">
            <a:extLst>
              <a:ext uri="{FF2B5EF4-FFF2-40B4-BE49-F238E27FC236}">
                <a16:creationId xmlns:a16="http://schemas.microsoft.com/office/drawing/2014/main" id="{3F715E1D-DF74-07D8-BEA7-B5B0CC72B3F6}"/>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4" name="Google Shape;784;p43"/>
          <p:cNvSpPr txBox="1">
            <a:spLocks noGrp="1"/>
          </p:cNvSpPr>
          <p:nvPr>
            <p:ph type="body" idx="1"/>
          </p:nvPr>
        </p:nvSpPr>
        <p:spPr>
          <a:xfrm>
            <a:off x="1479630" y="1493133"/>
            <a:ext cx="8153400" cy="4621937"/>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lt1"/>
              </a:buClr>
              <a:buSzPts val="2800"/>
              <a:buFont typeface="Wingdings" panose="05000000000000000000" pitchFamily="2" charset="2"/>
              <a:buChar char="ü"/>
            </a:pPr>
            <a:r>
              <a:rPr lang="en-US" dirty="0">
                <a:solidFill>
                  <a:schemeClr val="lt1"/>
                </a:solidFill>
              </a:rPr>
              <a:t>Adopt the 11th Commandment of Firearm Safety </a:t>
            </a:r>
            <a:r>
              <a:rPr lang="en-US" sz="2600" i="1" dirty="0">
                <a:solidFill>
                  <a:srgbClr val="29ABE2"/>
                </a:solidFill>
              </a:rPr>
              <a:t>Consider temporary off-site storage if you or a family member may be suicidal or going through a rough time.</a:t>
            </a:r>
            <a:endParaRPr dirty="0">
              <a:solidFill>
                <a:srgbClr val="29ABE2"/>
              </a:solidFill>
            </a:endParaRPr>
          </a:p>
          <a:p>
            <a:pPr marL="457200" lvl="1" indent="-457200" algn="l" rtl="0">
              <a:lnSpc>
                <a:spcPct val="90000"/>
              </a:lnSpc>
              <a:spcBef>
                <a:spcPts val="1800"/>
              </a:spcBef>
              <a:spcAft>
                <a:spcPts val="0"/>
              </a:spcAft>
              <a:buClr>
                <a:schemeClr val="lt1"/>
              </a:buClr>
              <a:buSzPts val="2800"/>
              <a:buFont typeface="Wingdings" panose="05000000000000000000" pitchFamily="2" charset="2"/>
              <a:buChar char="ü"/>
            </a:pPr>
            <a:r>
              <a:rPr lang="en-US" sz="2800" dirty="0">
                <a:solidFill>
                  <a:schemeClr val="lt1"/>
                </a:solidFill>
              </a:rPr>
              <a:t>Talk to your family about this training and reducing access to lethal means at home</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Share this training with gun owning friends and encourage them to take it</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Ask your organization to host this training for staff and colleagues.</a:t>
            </a:r>
            <a:endParaRPr dirty="0"/>
          </a:p>
        </p:txBody>
      </p:sp>
      <p:sp>
        <p:nvSpPr>
          <p:cNvPr id="785" name="Google Shape;785;p43"/>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CALL TO ACTION</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BE7E231E-C100-3F37-A914-5BC16186201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UT Suicide Prevention- Gun Range -">
            <a:hlinkClick r:id="" action="ppaction://media"/>
            <a:extLst>
              <a:ext uri="{FF2B5EF4-FFF2-40B4-BE49-F238E27FC236}">
                <a16:creationId xmlns:a16="http://schemas.microsoft.com/office/drawing/2014/main" id="{0910B529-9948-5EDD-2E33-566BB33A9ACE}"/>
              </a:ext>
            </a:extLst>
          </p:cNvPr>
          <p:cNvPicPr>
            <a:picLocks noRot="1" noChangeAspect="1"/>
          </p:cNvPicPr>
          <p:nvPr>
            <a:videoFile r:link="rId1"/>
          </p:nvPr>
        </p:nvPicPr>
        <p:blipFill>
          <a:blip r:embed="rId4"/>
          <a:stretch>
            <a:fillRect/>
          </a:stretch>
        </p:blipFill>
        <p:spPr>
          <a:xfrm>
            <a:off x="1553308" y="605692"/>
            <a:ext cx="8128000" cy="4572000"/>
          </a:xfrm>
          <a:prstGeom prst="rect">
            <a:avLst/>
          </a:prstGeom>
        </p:spPr>
      </p:pic>
      <p:pic>
        <p:nvPicPr>
          <p:cNvPr id="8" name="Google Shape;163;p6" descr="Icon&#10;&#10;Description automatically generated">
            <a:extLst>
              <a:ext uri="{FF2B5EF4-FFF2-40B4-BE49-F238E27FC236}">
                <a16:creationId xmlns:a16="http://schemas.microsoft.com/office/drawing/2014/main" id="{C7E2DA1B-7585-91FF-DB4E-CD82424B21BB}"/>
              </a:ext>
            </a:extLst>
          </p:cNvPr>
          <p:cNvPicPr preferRelativeResize="0"/>
          <p:nvPr/>
        </p:nvPicPr>
        <p:blipFill rotWithShape="1">
          <a:blip r:embed="rId5">
            <a:alphaModFix/>
          </a:blip>
          <a:srcRect/>
          <a:stretch/>
        </p:blipFill>
        <p:spPr>
          <a:xfrm>
            <a:off x="10472074" y="5223535"/>
            <a:ext cx="1118121" cy="1118121"/>
          </a:xfrm>
          <a:prstGeom prst="rect">
            <a:avLst/>
          </a:prstGeom>
          <a:noFill/>
          <a:ln>
            <a:noFill/>
          </a:ln>
        </p:spPr>
      </p:pic>
      <p:sp>
        <p:nvSpPr>
          <p:cNvPr id="9" name="TextBox 8">
            <a:extLst>
              <a:ext uri="{FF2B5EF4-FFF2-40B4-BE49-F238E27FC236}">
                <a16:creationId xmlns:a16="http://schemas.microsoft.com/office/drawing/2014/main" id="{735A975C-D50B-057E-5441-5D5D150ECF94}"/>
              </a:ext>
            </a:extLst>
          </p:cNvPr>
          <p:cNvSpPr txBox="1"/>
          <p:nvPr/>
        </p:nvSpPr>
        <p:spPr>
          <a:xfrm>
            <a:off x="1520093" y="5222631"/>
            <a:ext cx="81944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Warning – viewers will hear two gunshots at the beginning and end of the video​</a:t>
            </a:r>
          </a:p>
        </p:txBody>
      </p:sp>
      <p:sp>
        <p:nvSpPr>
          <p:cNvPr id="10" name="TextBox 9">
            <a:extLst>
              <a:ext uri="{FF2B5EF4-FFF2-40B4-BE49-F238E27FC236}">
                <a16:creationId xmlns:a16="http://schemas.microsoft.com/office/drawing/2014/main" id="{DA2344B7-36DA-10D1-2B32-48A0D5CAF23A}"/>
              </a:ext>
            </a:extLst>
          </p:cNvPr>
          <p:cNvSpPr txBox="1"/>
          <p:nvPr/>
        </p:nvSpPr>
        <p:spPr>
          <a:xfrm>
            <a:off x="973015" y="5828323"/>
            <a:ext cx="5419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 Utah Suicide Prevention Coalition​</a:t>
            </a:r>
          </a:p>
        </p:txBody>
      </p:sp>
    </p:spTree>
    <p:extLst>
      <p:ext uri="{BB962C8B-B14F-4D97-AF65-F5344CB8AC3E}">
        <p14:creationId xmlns:p14="http://schemas.microsoft.com/office/powerpoint/2010/main" val="66286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p:nvPr/>
        </p:nvSpPr>
        <p:spPr>
          <a:xfrm>
            <a:off x="442898" y="378242"/>
            <a:ext cx="7612653" cy="77318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COMMANDMENTS OF FIREARM SAFETY</a:t>
            </a:r>
            <a:endParaRPr sz="1400" b="0" i="0" u="none" strike="noStrike" cap="none">
              <a:solidFill>
                <a:srgbClr val="FFC000"/>
              </a:solidFill>
              <a:latin typeface="Arial"/>
              <a:ea typeface="Arial"/>
              <a:cs typeface="Arial"/>
              <a:sym typeface="Arial"/>
            </a:endParaRPr>
          </a:p>
        </p:txBody>
      </p:sp>
      <p:sp>
        <p:nvSpPr>
          <p:cNvPr id="163" name="Google Shape;163;p8"/>
          <p:cNvSpPr txBox="1"/>
          <p:nvPr/>
        </p:nvSpPr>
        <p:spPr>
          <a:xfrm>
            <a:off x="3312583" y="1051195"/>
            <a:ext cx="3182708" cy="50873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Treat every firearm as if it were loaded.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Always point the muzzle in the safest direction.</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Keep your finger off the trigger until you are ready to shoot</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of your target – and what’s beyond.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Know how to safely operate and maintain your firearm before shooting.</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that your firearm is safe to operate.</a:t>
            </a:r>
            <a:endParaRPr sz="2400" b="0" i="0" u="none" strike="noStrike" cap="none">
              <a:solidFill>
                <a:srgbClr val="000000"/>
              </a:solidFill>
              <a:latin typeface="Arial"/>
              <a:ea typeface="Arial"/>
              <a:cs typeface="Arial"/>
              <a:sym typeface="Arial"/>
            </a:endParaRPr>
          </a:p>
          <a:p>
            <a:pPr marL="457200" marR="0" lvl="0" indent="-304800" algn="l" rtl="0">
              <a:lnSpc>
                <a:spcPct val="90000"/>
              </a:lnSpc>
              <a:spcBef>
                <a:spcPts val="1000"/>
              </a:spcBef>
              <a:spcAft>
                <a:spcPts val="0"/>
              </a:spcAft>
              <a:buClr>
                <a:srgbClr val="47702E"/>
              </a:buClr>
              <a:buSzPts val="2400"/>
              <a:buFont typeface="Calibri"/>
              <a:buNone/>
            </a:pPr>
            <a:endParaRPr sz="1000" b="0" i="0" u="none" strike="noStrike" cap="none">
              <a:solidFill>
                <a:srgbClr val="FFFFFF"/>
              </a:solidFill>
              <a:latin typeface="Ubuntu Light"/>
              <a:ea typeface="Ubuntu Light"/>
              <a:cs typeface="Ubuntu Light"/>
              <a:sym typeface="Ubuntu Light"/>
            </a:endParaRPr>
          </a:p>
          <a:p>
            <a:pPr marL="0" marR="0" lvl="0" indent="0" algn="l" rtl="0">
              <a:lnSpc>
                <a:spcPct val="90000"/>
              </a:lnSpc>
              <a:spcBef>
                <a:spcPts val="1000"/>
              </a:spcBef>
              <a:spcAft>
                <a:spcPts val="0"/>
              </a:spcAft>
              <a:buClr>
                <a:srgbClr val="000000"/>
              </a:buClr>
              <a:buSzPts val="2800"/>
              <a:buFont typeface="Arial"/>
              <a:buNone/>
            </a:pPr>
            <a:endParaRPr sz="1300" b="0" i="0" u="none" strike="noStrike" cap="none">
              <a:solidFill>
                <a:srgbClr val="2D2929"/>
              </a:solidFill>
              <a:latin typeface="Ubuntu Light"/>
              <a:ea typeface="Ubuntu Light"/>
              <a:cs typeface="Ubuntu Light"/>
              <a:sym typeface="Ubuntu Light"/>
            </a:endParaRPr>
          </a:p>
        </p:txBody>
      </p:sp>
      <p:sp>
        <p:nvSpPr>
          <p:cNvPr id="164" name="Google Shape;164;p8"/>
          <p:cNvSpPr txBox="1"/>
          <p:nvPr/>
        </p:nvSpPr>
        <p:spPr>
          <a:xfrm>
            <a:off x="6809141" y="1052647"/>
            <a:ext cx="3813960" cy="3529012"/>
          </a:xfrm>
          <a:prstGeom prst="rect">
            <a:avLst/>
          </a:prstGeom>
          <a:noFill/>
          <a:ln>
            <a:noFill/>
          </a:ln>
        </p:spPr>
        <p:txBody>
          <a:bodyPr spcFirstLastPara="1" wrap="square" lIns="91425" tIns="45700" rIns="91425" bIns="45700" anchor="t" anchorCtr="0">
            <a:noAutofit/>
          </a:bodyPr>
          <a:lstStyle/>
          <a:p>
            <a:pPr marL="346075" marR="0" lvl="0" indent="-346075" algn="l" rtl="0">
              <a:lnSpc>
                <a:spcPct val="90000"/>
              </a:lnSpc>
              <a:spcBef>
                <a:spcPts val="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Be sure your firearm and ammunition are compatible.</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Wear eye and ear protection when shooting.</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Never use alcohol or other drugs when operating or cleaning firearms.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Safely store all guns to prevent theft and unauthorized access.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endParaRPr lang="en-US" sz="2400" b="1" i="0" u="none" strike="noStrike" cap="none" dirty="0">
              <a:solidFill>
                <a:srgbClr val="29ABE2"/>
              </a:solidFill>
              <a:latin typeface="Oswald Light"/>
            </a:endParaRPr>
          </a:p>
        </p:txBody>
      </p:sp>
      <p:pic>
        <p:nvPicPr>
          <p:cNvPr id="2" name="Google Shape;163;p6" descr="Icon&#10;&#10;Description automatically generated">
            <a:extLst>
              <a:ext uri="{FF2B5EF4-FFF2-40B4-BE49-F238E27FC236}">
                <a16:creationId xmlns:a16="http://schemas.microsoft.com/office/drawing/2014/main" id="{23FF0B29-DA4B-A253-666B-9B6BC186A7B7}"/>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Google Shape;179;p8">
            <a:extLst>
              <a:ext uri="{FF2B5EF4-FFF2-40B4-BE49-F238E27FC236}">
                <a16:creationId xmlns:a16="http://schemas.microsoft.com/office/drawing/2014/main" id="{919BDE2E-7023-F203-E8E0-C8787F835FCE}"/>
              </a:ext>
            </a:extLst>
          </p:cNvPr>
          <p:cNvPicPr preferRelativeResize="0"/>
          <p:nvPr/>
        </p:nvPicPr>
        <p:blipFill rotWithShape="1">
          <a:blip r:embed="rId4">
            <a:alphaModFix/>
          </a:blip>
          <a:srcRect/>
          <a:stretch/>
        </p:blipFill>
        <p:spPr>
          <a:xfrm>
            <a:off x="442898" y="1151427"/>
            <a:ext cx="2587318" cy="4886929"/>
          </a:xfrm>
          <a:prstGeom prst="rect">
            <a:avLst/>
          </a:prstGeom>
          <a:noFill/>
          <a:ln>
            <a:noFill/>
          </a:ln>
        </p:spPr>
      </p:pic>
      <p:sp>
        <p:nvSpPr>
          <p:cNvPr id="4" name="TextBox 3">
            <a:extLst>
              <a:ext uri="{FF2B5EF4-FFF2-40B4-BE49-F238E27FC236}">
                <a16:creationId xmlns:a16="http://schemas.microsoft.com/office/drawing/2014/main" id="{BADC4975-617E-7266-FC69-2B7FB4CE9C72}"/>
              </a:ext>
            </a:extLst>
          </p:cNvPr>
          <p:cNvSpPr txBox="1"/>
          <p:nvPr/>
        </p:nvSpPr>
        <p:spPr>
          <a:xfrm>
            <a:off x="6810375" y="4533900"/>
            <a:ext cx="3695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r>
              <a:rPr lang="en-US" sz="2400" dirty="0">
                <a:solidFill>
                  <a:srgbClr val="F4E309"/>
                </a:solidFill>
                <a:latin typeface="Oswald Light"/>
              </a:rPr>
              <a:t>11.</a:t>
            </a:r>
            <a:r>
              <a:rPr lang="en-US" sz="2400" dirty="0">
                <a:solidFill>
                  <a:srgbClr val="29ABE2"/>
                </a:solidFill>
                <a:latin typeface="Oswald Light"/>
              </a:rPr>
              <a:t> Consider temporary off-site storage or use safe storage strategies if someone in the home may be suicidal or is going through a rough time.</a:t>
            </a:r>
            <a:endParaRPr lang="en-US">
              <a:solidFill>
                <a:srgbClr val="29ABE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5"/>
          <p:cNvSpPr txBox="1"/>
          <p:nvPr/>
        </p:nvSpPr>
        <p:spPr>
          <a:xfrm>
            <a:off x="6860017" y="1401849"/>
            <a:ext cx="4484257" cy="2027151"/>
          </a:xfrm>
          <a:prstGeom prst="rect">
            <a:avLst/>
          </a:prstGeom>
          <a:noFill/>
          <a:ln>
            <a:noFill/>
          </a:ln>
        </p:spPr>
        <p:txBody>
          <a:bodyPr spcFirstLastPara="1" wrap="square" lIns="91425" tIns="91425" rIns="91425" bIns="91425" anchor="b" anchorCtr="0">
            <a:noAutofit/>
          </a:bodyPr>
          <a:lstStyle/>
          <a:p>
            <a:pPr marL="76200" marR="0" lvl="0" indent="0" algn="l" rtl="0">
              <a:lnSpc>
                <a:spcPct val="115000"/>
              </a:lnSpc>
              <a:spcBef>
                <a:spcPts val="0"/>
              </a:spcBef>
              <a:spcAft>
                <a:spcPts val="0"/>
              </a:spcAft>
              <a:buClr>
                <a:srgbClr val="FFFFFF"/>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Consider temporary off-site storage or safe storage strategies</a:t>
            </a:r>
            <a:endParaRPr sz="1400" b="0" i="0" u="none" strike="noStrike" cap="none">
              <a:solidFill>
                <a:srgbClr val="FFC000"/>
              </a:solidFill>
              <a:latin typeface="Arial"/>
              <a:ea typeface="Arial"/>
              <a:cs typeface="Arial"/>
              <a:sym typeface="Arial"/>
            </a:endParaRPr>
          </a:p>
        </p:txBody>
      </p:sp>
      <p:sp>
        <p:nvSpPr>
          <p:cNvPr id="173" name="Google Shape;173;p5"/>
          <p:cNvSpPr txBox="1"/>
          <p:nvPr/>
        </p:nvSpPr>
        <p:spPr>
          <a:xfrm>
            <a:off x="6909798" y="3429000"/>
            <a:ext cx="4384693" cy="17641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0" i="0" u="none" strike="noStrike" cap="none" dirty="0">
                <a:solidFill>
                  <a:srgbClr val="FFFFFF"/>
                </a:solidFill>
                <a:latin typeface="Oswald Light"/>
                <a:ea typeface="Oswald Light"/>
                <a:cs typeface="Oswald Light"/>
                <a:sym typeface="Oswald Light"/>
              </a:rPr>
              <a:t>for firearms and any other lethal methods if you or a family member may be going through a rough time or having suicidal thoughts and feelings</a:t>
            </a:r>
            <a:endParaRPr sz="2400" b="0" i="0" u="none" strike="noStrike" cap="none" dirty="0">
              <a:solidFill>
                <a:srgbClr val="000000"/>
              </a:solidFill>
              <a:latin typeface="Arial"/>
              <a:ea typeface="Arial"/>
              <a:cs typeface="Arial"/>
              <a:sym typeface="Arial"/>
            </a:endParaRPr>
          </a:p>
        </p:txBody>
      </p:sp>
      <p:pic>
        <p:nvPicPr>
          <p:cNvPr id="2" name="Google Shape;151;p5">
            <a:extLst>
              <a:ext uri="{FF2B5EF4-FFF2-40B4-BE49-F238E27FC236}">
                <a16:creationId xmlns:a16="http://schemas.microsoft.com/office/drawing/2014/main" id="{1534B9BB-6835-6816-16F9-9FE0FA8CC8F0}"/>
              </a:ext>
            </a:extLst>
          </p:cNvPr>
          <p:cNvPicPr preferRelativeResize="0"/>
          <p:nvPr/>
        </p:nvPicPr>
        <p:blipFill rotWithShape="1">
          <a:blip r:embed="rId3">
            <a:alphaModFix/>
          </a:blip>
          <a:srcRect/>
          <a:stretch/>
        </p:blipFill>
        <p:spPr>
          <a:xfrm>
            <a:off x="506386" y="1401849"/>
            <a:ext cx="6172657" cy="4115105"/>
          </a:xfrm>
          <a:prstGeom prst="rect">
            <a:avLst/>
          </a:prstGeom>
          <a:noFill/>
          <a:ln>
            <a:noFill/>
          </a:ln>
        </p:spPr>
      </p:pic>
      <p:pic>
        <p:nvPicPr>
          <p:cNvPr id="3" name="Google Shape;154;p5" descr="Icon&#10;&#10;Description automatically generated">
            <a:extLst>
              <a:ext uri="{FF2B5EF4-FFF2-40B4-BE49-F238E27FC236}">
                <a16:creationId xmlns:a16="http://schemas.microsoft.com/office/drawing/2014/main" id="{06DAE545-9B0F-3848-3337-3F056DDD48E9}"/>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299042" y="394985"/>
            <a:ext cx="11229975" cy="69629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500" b="1" i="0" u="none" strike="noStrike" cap="none">
                <a:solidFill>
                  <a:srgbClr val="FFC000"/>
                </a:solidFill>
                <a:latin typeface="Oswald SemiBold"/>
                <a:ea typeface="Oswald SemiBold"/>
                <a:cs typeface="Oswald SemiBold"/>
                <a:sym typeface="Oswald SemiBold"/>
              </a:rPr>
              <a:t>RISK FACTORS FOR MILITARY MEMBERS AND VETERANS</a:t>
            </a:r>
            <a:endParaRPr sz="3500" b="0" i="0" u="none" strike="noStrike" cap="none">
              <a:solidFill>
                <a:srgbClr val="FFC000"/>
              </a:solidFill>
              <a:latin typeface="Arial"/>
              <a:ea typeface="Arial"/>
              <a:cs typeface="Arial"/>
              <a:sym typeface="Arial"/>
            </a:endParaRPr>
          </a:p>
        </p:txBody>
      </p:sp>
      <p:sp>
        <p:nvSpPr>
          <p:cNvPr id="181" name="Google Shape;181;p9"/>
          <p:cNvSpPr txBox="1"/>
          <p:nvPr/>
        </p:nvSpPr>
        <p:spPr>
          <a:xfrm>
            <a:off x="394515" y="1987857"/>
            <a:ext cx="3776523" cy="417009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Recent separation from the military </a:t>
            </a:r>
            <a:endParaRPr lang="en-US" sz="2400">
              <a:solidFill>
                <a:schemeClr val="lt1"/>
              </a:solidFill>
              <a:latin typeface="Oswald Light"/>
              <a:ea typeface="Oswald Light"/>
              <a:cs typeface="Oswald Light"/>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Mental health challenges such as PTS, anxiety or depression</a:t>
            </a:r>
            <a:r>
              <a:rPr lang="en-US" sz="2400">
                <a:solidFill>
                  <a:schemeClr val="lt1"/>
                </a:solidFill>
                <a:latin typeface="Oswald Light"/>
                <a:ea typeface="Oswald Light"/>
                <a:cs typeface="Oswald Light"/>
                <a:sym typeface="Oswald Light"/>
              </a:rPr>
              <a:t> </a:t>
            </a:r>
            <a:endParaRPr lang="en-US" sz="2400" b="0" i="0" u="none" strike="noStrike" cap="none">
              <a:solidFill>
                <a:schemeClr val="lt1"/>
              </a:solidFill>
              <a:latin typeface="Oswald Light"/>
              <a:ea typeface="Oswald Light"/>
              <a:cs typeface="Oswald Light"/>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Substance misuse &amp; abuse</a:t>
            </a:r>
            <a:endParaRPr lang="en-US" sz="2400" b="0" i="0" u="none" strike="noStrike" cap="none">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bg1"/>
                </a:solidFill>
                <a:latin typeface="Oswald Light"/>
              </a:rPr>
              <a:t>Discharged for disability, disqualification, or misconduct</a:t>
            </a:r>
            <a:endParaRPr sz="2400" b="0" i="0" u="none" strike="noStrike" cap="none">
              <a:solidFill>
                <a:schemeClr val="bg1"/>
              </a:solidFill>
              <a:latin typeface="Oswald Light" panose="00000400000000000000" pitchFamily="2" charset="0"/>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Struggle to reintegrate into civilian life</a:t>
            </a:r>
          </a:p>
          <a:p>
            <a:pPr marL="285750" indent="-285750">
              <a:buClr>
                <a:srgbClr val="00B0F0"/>
              </a:buClr>
              <a:buSzPts val="2400"/>
              <a:buFont typeface="Arial"/>
              <a:buChar char="•"/>
            </a:pPr>
            <a:r>
              <a:rPr lang="en-US" sz="2400">
                <a:solidFill>
                  <a:schemeClr val="lt1"/>
                </a:solidFill>
                <a:latin typeface="Oswald Light"/>
                <a:ea typeface="Oswald Light"/>
                <a:cs typeface="Oswald Light"/>
              </a:rPr>
              <a:t>Thwarted belongingness – loss of identity</a:t>
            </a:r>
          </a:p>
        </p:txBody>
      </p:sp>
      <p:sp>
        <p:nvSpPr>
          <p:cNvPr id="183" name="Google Shape;183;p9"/>
          <p:cNvSpPr txBox="1"/>
          <p:nvPr/>
        </p:nvSpPr>
        <p:spPr>
          <a:xfrm>
            <a:off x="3989299" y="1987858"/>
            <a:ext cx="3782081" cy="4795328"/>
          </a:xfrm>
          <a:prstGeom prst="rect">
            <a:avLst/>
          </a:prstGeom>
          <a:noFill/>
          <a:ln>
            <a:noFill/>
          </a:ln>
        </p:spPr>
        <p:txBody>
          <a:bodyPr spcFirstLastPara="1" wrap="square" lIns="91425" tIns="91425" rIns="91425" bIns="91425" anchor="b" anchorCtr="0">
            <a:noAutofit/>
          </a:bodyPr>
          <a:lstStyle/>
          <a:p>
            <a:pPr marR="0" lvl="0" algn="l" rtl="0">
              <a:lnSpc>
                <a:spcPct val="100000"/>
              </a:lnSpc>
              <a:spcBef>
                <a:spcPts val="0"/>
              </a:spcBef>
              <a:spcAft>
                <a:spcPts val="0"/>
              </a:spcAft>
              <a:buClr>
                <a:srgbClr val="00B0F0"/>
              </a:buClr>
              <a:buSzPts val="2400"/>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Criminal or legal  problems</a:t>
            </a:r>
            <a:endParaRPr lang="en-US" sz="2400">
              <a:solidFill>
                <a:schemeClr val="lt1"/>
              </a:solidFill>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Financial problems or job problems (loss)</a:t>
            </a:r>
            <a:endParaRPr lang="en-US" sz="2400">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Impulsive or aggressive tendencies</a:t>
            </a:r>
            <a:endParaRPr lang="en-US" sz="2400">
              <a:solidFill>
                <a:schemeClr val="lt1"/>
              </a:solidFill>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History of repeated TBIs</a:t>
            </a:r>
            <a:endParaRPr lang="en-US" sz="2400" b="0" i="0" u="none" strike="noStrike" cap="none">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sym typeface="Oswald Light"/>
              </a:rPr>
              <a:t>History of childhood trauma</a:t>
            </a:r>
            <a:endParaRPr lang="en-US" sz="2400">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Loneliness or lacking a sense of connectedness</a:t>
            </a:r>
            <a:endParaRPr lang="en-US" sz="2400" b="0" i="0" u="none" strike="noStrike" cap="none">
              <a:solidFill>
                <a:schemeClr val="lt1"/>
              </a:solidFill>
              <a:latin typeface="Oswald Light"/>
              <a:ea typeface="Oswald Light"/>
              <a:cs typeface="Oswald Light"/>
            </a:endParaRP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Familiarity &amp; comfort with firearms</a:t>
            </a: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Perceived burdensomeness to family</a:t>
            </a:r>
          </a:p>
        </p:txBody>
      </p:sp>
      <p:sp>
        <p:nvSpPr>
          <p:cNvPr id="184" name="Google Shape;184;p9"/>
          <p:cNvSpPr txBox="1"/>
          <p:nvPr/>
        </p:nvSpPr>
        <p:spPr>
          <a:xfrm>
            <a:off x="7765822" y="1274162"/>
            <a:ext cx="3883231" cy="379790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r>
              <a:rPr lang="en-US" sz="2400" b="0" i="0" u="none" strike="noStrike" cap="none">
                <a:solidFill>
                  <a:schemeClr val="lt1"/>
                </a:solidFill>
                <a:latin typeface="Oswald Medium"/>
                <a:ea typeface="Oswald Medium"/>
                <a:cs typeface="Oswald Medium"/>
                <a:sym typeface="Oswald Medium"/>
              </a:rPr>
              <a:t>COMMUNITY &amp; SOCIETAL RISKS</a:t>
            </a:r>
            <a:endParaRPr sz="2400" b="0" i="0" u="none" strike="noStrike" cap="none">
              <a:solidFill>
                <a:srgbClr val="000000"/>
              </a:solidFill>
              <a:sym typeface="Arial"/>
            </a:endParaRPr>
          </a:p>
          <a:p>
            <a:pPr marL="0" marR="0" lvl="0" indent="0" algn="l" rtl="0">
              <a:lnSpc>
                <a:spcPct val="100000"/>
              </a:lnSpc>
              <a:spcBef>
                <a:spcPts val="0"/>
              </a:spcBef>
              <a:spcAft>
                <a:spcPts val="0"/>
              </a:spcAft>
              <a:buClr>
                <a:schemeClr val="lt1"/>
              </a:buClr>
              <a:buSzPts val="2400"/>
              <a:buFont typeface="Oswald SemiBold"/>
              <a:buNone/>
            </a:pPr>
            <a:endParaRPr sz="2400" b="0" i="0" u="none" strike="noStrike" cap="none">
              <a:solidFill>
                <a:schemeClr val="lt1"/>
              </a:solidFill>
              <a:latin typeface="Oswald Medium"/>
              <a:ea typeface="Oswald Medium"/>
              <a:cs typeface="Oswald Medium"/>
              <a:sym typeface="Oswald Medium"/>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Barriers to healthcare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Cultural and religious beliefs that suicide is noble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Exposure to suicidal behaviors</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Stigma associated with mental illness or help-seeking</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Easy access to lethal means, especially firearms</a:t>
            </a:r>
            <a:endParaRPr sz="2400" b="0" i="0" u="none" strike="noStrike" cap="none">
              <a:solidFill>
                <a:srgbClr val="000000"/>
              </a:solidFill>
              <a:sym typeface="Arial"/>
            </a:endParaRPr>
          </a:p>
        </p:txBody>
      </p:sp>
      <p:sp>
        <p:nvSpPr>
          <p:cNvPr id="185" name="Google Shape;185;p9"/>
          <p:cNvSpPr txBox="1"/>
          <p:nvPr/>
        </p:nvSpPr>
        <p:spPr>
          <a:xfrm>
            <a:off x="538903" y="6499455"/>
            <a:ext cx="290788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2021</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15A01FC-3B4C-6236-6366-8FAD9014D38D}"/>
              </a:ext>
            </a:extLst>
          </p:cNvPr>
          <p:cNvSpPr txBox="1"/>
          <p:nvPr/>
        </p:nvSpPr>
        <p:spPr>
          <a:xfrm>
            <a:off x="2098408" y="1274162"/>
            <a:ext cx="2696765" cy="461665"/>
          </a:xfrm>
          <a:prstGeom prst="rect">
            <a:avLst/>
          </a:prstGeom>
          <a:noFill/>
        </p:spPr>
        <p:txBody>
          <a:bodyPr wrap="square">
            <a:spAutoFit/>
          </a:bodyPr>
          <a:lstStyle/>
          <a:p>
            <a:r>
              <a:rPr lang="en-US" sz="2400" b="0" i="0" u="none" strike="noStrike" cap="none">
                <a:solidFill>
                  <a:schemeClr val="lt1"/>
                </a:solidFill>
                <a:latin typeface="Oswald Medium"/>
                <a:ea typeface="Oswald Medium"/>
                <a:cs typeface="Oswald Medium"/>
                <a:sym typeface="Oswald Medium"/>
              </a:rPr>
              <a:t>INDIVIDUAL RISKS:</a:t>
            </a:r>
            <a:endParaRPr lang="en-US" sz="24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11268</Words>
  <Application>Microsoft Office PowerPoint</Application>
  <PresentationFormat>Widescreen</PresentationFormat>
  <Paragraphs>735</Paragraphs>
  <Slides>50</Slides>
  <Notes>50</Notes>
  <HiddenSlides>3</HiddenSlides>
  <MMClips>5</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Katie</cp:lastModifiedBy>
  <cp:revision>151</cp:revision>
  <dcterms:created xsi:type="dcterms:W3CDTF">2022-05-13T12:59:09Z</dcterms:created>
  <dcterms:modified xsi:type="dcterms:W3CDTF">2023-04-07T18:39:14Z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0x010100662930E3ECC34C4391E501FDACF54A60</vt:lpwstr>
  </property>
</Properties>
</file>