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6" r:id="rId5"/>
    <p:sldId id="257" r:id="rId6"/>
    <p:sldId id="258" r:id="rId7"/>
    <p:sldId id="267" r:id="rId8"/>
    <p:sldId id="271" r:id="rId9"/>
    <p:sldId id="272" r:id="rId10"/>
    <p:sldId id="273" r:id="rId11"/>
    <p:sldId id="274" r:id="rId12"/>
    <p:sldId id="275" r:id="rId13"/>
    <p:sldId id="259" r:id="rId14"/>
    <p:sldId id="260" r:id="rId15"/>
    <p:sldId id="261" r:id="rId16"/>
    <p:sldId id="262" r:id="rId17"/>
    <p:sldId id="263" r:id="rId18"/>
    <p:sldId id="264" r:id="rId19"/>
    <p:sldId id="265" r:id="rId20"/>
    <p:sldId id="276" r:id="rId21"/>
    <p:sldId id="277" r:id="rId22"/>
    <p:sldId id="26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A3CB9F-4699-9359-F7B4-8D19FD0F191C}" v="2" dt="2024-07-15T14:43:36.794"/>
    <p1510:client id="{F5A0F5A1-7F80-7552-D03A-B9261D1BFC4D}" v="2356" dt="2024-07-15T18:09:27.7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ison, Katie" userId="S::ellisonk@umsystem.edu::8c903ec7-8eb4-477e-af67-0f382f26d491" providerId="AD" clId="Web-{F5A0F5A1-7F80-7552-D03A-B9261D1BFC4D}"/>
    <pc:docChg chg="addSld delSld modSld">
      <pc:chgData name="Ellison, Katie" userId="S::ellisonk@umsystem.edu::8c903ec7-8eb4-477e-af67-0f382f26d491" providerId="AD" clId="Web-{F5A0F5A1-7F80-7552-D03A-B9261D1BFC4D}" dt="2024-07-15T18:09:27.728" v="2282"/>
      <pc:docMkLst>
        <pc:docMk/>
      </pc:docMkLst>
      <pc:sldChg chg="modSp">
        <pc:chgData name="Ellison, Katie" userId="S::ellisonk@umsystem.edu::8c903ec7-8eb4-477e-af67-0f382f26d491" providerId="AD" clId="Web-{F5A0F5A1-7F80-7552-D03A-B9261D1BFC4D}" dt="2024-07-15T13:59:40.159" v="133" actId="20577"/>
        <pc:sldMkLst>
          <pc:docMk/>
          <pc:sldMk cId="2082698574" sldId="264"/>
        </pc:sldMkLst>
        <pc:spChg chg="mod">
          <ac:chgData name="Ellison, Katie" userId="S::ellisonk@umsystem.edu::8c903ec7-8eb4-477e-af67-0f382f26d491" providerId="AD" clId="Web-{F5A0F5A1-7F80-7552-D03A-B9261D1BFC4D}" dt="2024-07-15T13:59:40.159" v="133" actId="20577"/>
          <ac:spMkLst>
            <pc:docMk/>
            <pc:sldMk cId="2082698574" sldId="264"/>
            <ac:spMk id="3" creationId="{76FEF6DD-C67E-4264-B444-95F4B0A57E1E}"/>
          </ac:spMkLst>
        </pc:spChg>
      </pc:sldChg>
      <pc:sldChg chg="addSp delSp modSp">
        <pc:chgData name="Ellison, Katie" userId="S::ellisonk@umsystem.edu::8c903ec7-8eb4-477e-af67-0f382f26d491" providerId="AD" clId="Web-{F5A0F5A1-7F80-7552-D03A-B9261D1BFC4D}" dt="2024-07-15T18:09:27.728" v="2282"/>
        <pc:sldMkLst>
          <pc:docMk/>
          <pc:sldMk cId="1373792872" sldId="266"/>
        </pc:sldMkLst>
        <pc:spChg chg="add del mod">
          <ac:chgData name="Ellison, Katie" userId="S::ellisonk@umsystem.edu::8c903ec7-8eb4-477e-af67-0f382f26d491" providerId="AD" clId="Web-{F5A0F5A1-7F80-7552-D03A-B9261D1BFC4D}" dt="2024-07-15T17:51:37.247" v="1717"/>
          <ac:spMkLst>
            <pc:docMk/>
            <pc:sldMk cId="1373792872" sldId="266"/>
            <ac:spMk id="3" creationId="{D889259B-12DE-55D1-4911-8E0868321EF9}"/>
          </ac:spMkLst>
        </pc:spChg>
        <pc:graphicFrameChg chg="add mod modGraphic">
          <ac:chgData name="Ellison, Katie" userId="S::ellisonk@umsystem.edu::8c903ec7-8eb4-477e-af67-0f382f26d491" providerId="AD" clId="Web-{F5A0F5A1-7F80-7552-D03A-B9261D1BFC4D}" dt="2024-07-15T18:09:27.728" v="2282"/>
          <ac:graphicFrameMkLst>
            <pc:docMk/>
            <pc:sldMk cId="1373792872" sldId="266"/>
            <ac:graphicFrameMk id="4" creationId="{B9943566-55AD-16D0-420D-5892870C0785}"/>
          </ac:graphicFrameMkLst>
        </pc:graphicFrameChg>
      </pc:sldChg>
      <pc:sldChg chg="addSp delSp modSp new">
        <pc:chgData name="Ellison, Katie" userId="S::ellisonk@umsystem.edu::8c903ec7-8eb4-477e-af67-0f382f26d491" providerId="AD" clId="Web-{F5A0F5A1-7F80-7552-D03A-B9261D1BFC4D}" dt="2024-07-15T14:10:43.248" v="276" actId="20577"/>
        <pc:sldMkLst>
          <pc:docMk/>
          <pc:sldMk cId="882673859" sldId="267"/>
        </pc:sldMkLst>
        <pc:spChg chg="mod">
          <ac:chgData name="Ellison, Katie" userId="S::ellisonk@umsystem.edu::8c903ec7-8eb4-477e-af67-0f382f26d491" providerId="AD" clId="Web-{F5A0F5A1-7F80-7552-D03A-B9261D1BFC4D}" dt="2024-07-15T14:01:31.523" v="147" actId="20577"/>
          <ac:spMkLst>
            <pc:docMk/>
            <pc:sldMk cId="882673859" sldId="267"/>
            <ac:spMk id="2" creationId="{AFA0319B-0C55-6E67-2946-5FF504020C43}"/>
          </ac:spMkLst>
        </pc:spChg>
        <pc:spChg chg="mod">
          <ac:chgData name="Ellison, Katie" userId="S::ellisonk@umsystem.edu::8c903ec7-8eb4-477e-af67-0f382f26d491" providerId="AD" clId="Web-{F5A0F5A1-7F80-7552-D03A-B9261D1BFC4D}" dt="2024-07-15T14:10:43.248" v="276" actId="20577"/>
          <ac:spMkLst>
            <pc:docMk/>
            <pc:sldMk cId="882673859" sldId="267"/>
            <ac:spMk id="3" creationId="{AD57FDF2-668E-467D-6B46-9052BA8E1BFF}"/>
          </ac:spMkLst>
        </pc:spChg>
        <pc:picChg chg="add del mod">
          <ac:chgData name="Ellison, Katie" userId="S::ellisonk@umsystem.edu::8c903ec7-8eb4-477e-af67-0f382f26d491" providerId="AD" clId="Web-{F5A0F5A1-7F80-7552-D03A-B9261D1BFC4D}" dt="2024-07-15T14:06:41.488" v="175"/>
          <ac:picMkLst>
            <pc:docMk/>
            <pc:sldMk cId="882673859" sldId="267"/>
            <ac:picMk id="4" creationId="{93A3329E-D165-1283-EFB8-C28C3D0C8B5B}"/>
          </ac:picMkLst>
        </pc:picChg>
      </pc:sldChg>
      <pc:sldChg chg="addSp delSp modSp new del mod setBg">
        <pc:chgData name="Ellison, Katie" userId="S::ellisonk@umsystem.edu::8c903ec7-8eb4-477e-af67-0f382f26d491" providerId="AD" clId="Web-{F5A0F5A1-7F80-7552-D03A-B9261D1BFC4D}" dt="2024-07-15T14:30:18.092" v="517"/>
        <pc:sldMkLst>
          <pc:docMk/>
          <pc:sldMk cId="2522909287" sldId="268"/>
        </pc:sldMkLst>
        <pc:spChg chg="add del">
          <ac:chgData name="Ellison, Katie" userId="S::ellisonk@umsystem.edu::8c903ec7-8eb4-477e-af67-0f382f26d491" providerId="AD" clId="Web-{F5A0F5A1-7F80-7552-D03A-B9261D1BFC4D}" dt="2024-07-15T14:05:39.376" v="165"/>
          <ac:spMkLst>
            <pc:docMk/>
            <pc:sldMk cId="2522909287" sldId="268"/>
            <ac:spMk id="2" creationId="{9770B90F-6CFD-A3AB-4C90-E42CD447B8F5}"/>
          </ac:spMkLst>
        </pc:spChg>
        <pc:spChg chg="del">
          <ac:chgData name="Ellison, Katie" userId="S::ellisonk@umsystem.edu::8c903ec7-8eb4-477e-af67-0f382f26d491" providerId="AD" clId="Web-{F5A0F5A1-7F80-7552-D03A-B9261D1BFC4D}" dt="2024-07-15T14:05:31.814" v="163"/>
          <ac:spMkLst>
            <pc:docMk/>
            <pc:sldMk cId="2522909287" sldId="268"/>
            <ac:spMk id="3" creationId="{A0B87ED3-9AD0-93D5-5E0A-5978774A889B}"/>
          </ac:spMkLst>
        </pc:spChg>
        <pc:spChg chg="add mod">
          <ac:chgData name="Ellison, Katie" userId="S::ellisonk@umsystem.edu::8c903ec7-8eb4-477e-af67-0f382f26d491" providerId="AD" clId="Web-{F5A0F5A1-7F80-7552-D03A-B9261D1BFC4D}" dt="2024-07-15T14:10:49.623" v="278"/>
          <ac:spMkLst>
            <pc:docMk/>
            <pc:sldMk cId="2522909287" sldId="268"/>
            <ac:spMk id="6" creationId="{58BFBE5A-8967-AE74-9E14-FDC9A57A6878}"/>
          </ac:spMkLst>
        </pc:spChg>
        <pc:spChg chg="add del">
          <ac:chgData name="Ellison, Katie" userId="S::ellisonk@umsystem.edu::8c903ec7-8eb4-477e-af67-0f382f26d491" providerId="AD" clId="Web-{F5A0F5A1-7F80-7552-D03A-B9261D1BFC4D}" dt="2024-07-15T14:05:39.376" v="165"/>
          <ac:spMkLst>
            <pc:docMk/>
            <pc:sldMk cId="2522909287" sldId="268"/>
            <ac:spMk id="9" creationId="{42A4FC2C-047E-45A5-965D-8E1E3BF09BC6}"/>
          </ac:spMkLst>
        </pc:spChg>
        <pc:picChg chg="add del mod ord modCrop">
          <ac:chgData name="Ellison, Katie" userId="S::ellisonk@umsystem.edu::8c903ec7-8eb4-477e-af67-0f382f26d491" providerId="AD" clId="Web-{F5A0F5A1-7F80-7552-D03A-B9261D1BFC4D}" dt="2024-07-15T14:10:49.623" v="278"/>
          <ac:picMkLst>
            <pc:docMk/>
            <pc:sldMk cId="2522909287" sldId="268"/>
            <ac:picMk id="4" creationId="{B6556AAE-3FBD-9E81-BB54-9667DB0B8555}"/>
          </ac:picMkLst>
        </pc:picChg>
      </pc:sldChg>
      <pc:sldChg chg="addSp delSp modSp add del replId">
        <pc:chgData name="Ellison, Katie" userId="S::ellisonk@umsystem.edu::8c903ec7-8eb4-477e-af67-0f382f26d491" providerId="AD" clId="Web-{F5A0F5A1-7F80-7552-D03A-B9261D1BFC4D}" dt="2024-07-15T14:30:16.139" v="516"/>
        <pc:sldMkLst>
          <pc:docMk/>
          <pc:sldMk cId="1126172704" sldId="269"/>
        </pc:sldMkLst>
        <pc:spChg chg="del mod">
          <ac:chgData name="Ellison, Katie" userId="S::ellisonk@umsystem.edu::8c903ec7-8eb4-477e-af67-0f382f26d491" providerId="AD" clId="Web-{F5A0F5A1-7F80-7552-D03A-B9261D1BFC4D}" dt="2024-07-15T14:10:58.342" v="281"/>
          <ac:spMkLst>
            <pc:docMk/>
            <pc:sldMk cId="1126172704" sldId="269"/>
            <ac:spMk id="3" creationId="{AD57FDF2-668E-467D-6B46-9052BA8E1BFF}"/>
          </ac:spMkLst>
        </pc:spChg>
        <pc:spChg chg="add del mod">
          <ac:chgData name="Ellison, Katie" userId="S::ellisonk@umsystem.edu::8c903ec7-8eb4-477e-af67-0f382f26d491" providerId="AD" clId="Web-{F5A0F5A1-7F80-7552-D03A-B9261D1BFC4D}" dt="2024-07-15T14:11:01.311" v="282"/>
          <ac:spMkLst>
            <pc:docMk/>
            <pc:sldMk cId="1126172704" sldId="269"/>
            <ac:spMk id="5" creationId="{03000440-83B6-4EE1-778E-CC6A0E124A97}"/>
          </ac:spMkLst>
        </pc:spChg>
        <pc:spChg chg="add del">
          <ac:chgData name="Ellison, Katie" userId="S::ellisonk@umsystem.edu::8c903ec7-8eb4-477e-af67-0f382f26d491" providerId="AD" clId="Web-{F5A0F5A1-7F80-7552-D03A-B9261D1BFC4D}" dt="2024-07-15T14:14:58.508" v="310"/>
          <ac:spMkLst>
            <pc:docMk/>
            <pc:sldMk cId="1126172704" sldId="269"/>
            <ac:spMk id="8" creationId="{586CFE91-3112-841F-2A02-B2ED4CEADED8}"/>
          </ac:spMkLst>
        </pc:spChg>
        <pc:picChg chg="add del mod modCrop">
          <ac:chgData name="Ellison, Katie" userId="S::ellisonk@umsystem.edu::8c903ec7-8eb4-477e-af67-0f382f26d491" providerId="AD" clId="Web-{F5A0F5A1-7F80-7552-D03A-B9261D1BFC4D}" dt="2024-07-15T14:11:49.423" v="288"/>
          <ac:picMkLst>
            <pc:docMk/>
            <pc:sldMk cId="1126172704" sldId="269"/>
            <ac:picMk id="6" creationId="{F9D4712C-75AC-3B75-6CFD-FCDD5315F4AC}"/>
          </ac:picMkLst>
        </pc:picChg>
        <pc:picChg chg="add del mod modCrop">
          <ac:chgData name="Ellison, Katie" userId="S::ellisonk@umsystem.edu::8c903ec7-8eb4-477e-af67-0f382f26d491" providerId="AD" clId="Web-{F5A0F5A1-7F80-7552-D03A-B9261D1BFC4D}" dt="2024-07-15T14:14:34.992" v="307"/>
          <ac:picMkLst>
            <pc:docMk/>
            <pc:sldMk cId="1126172704" sldId="269"/>
            <ac:picMk id="7" creationId="{43DF64D8-12A6-6781-B1F5-63573FFB0664}"/>
          </ac:picMkLst>
        </pc:picChg>
      </pc:sldChg>
      <pc:sldChg chg="addSp modSp add del replId">
        <pc:chgData name="Ellison, Katie" userId="S::ellisonk@umsystem.edu::8c903ec7-8eb4-477e-af67-0f382f26d491" providerId="AD" clId="Web-{F5A0F5A1-7F80-7552-D03A-B9261D1BFC4D}" dt="2024-07-15T14:17:43.843" v="352"/>
        <pc:sldMkLst>
          <pc:docMk/>
          <pc:sldMk cId="1502869547" sldId="270"/>
        </pc:sldMkLst>
        <pc:spChg chg="mod">
          <ac:chgData name="Ellison, Katie" userId="S::ellisonk@umsystem.edu::8c903ec7-8eb4-477e-af67-0f382f26d491" providerId="AD" clId="Web-{F5A0F5A1-7F80-7552-D03A-B9261D1BFC4D}" dt="2024-07-15T14:15:24.150" v="323" actId="20577"/>
          <ac:spMkLst>
            <pc:docMk/>
            <pc:sldMk cId="1502869547" sldId="270"/>
            <ac:spMk id="3" creationId="{AD57FDF2-668E-467D-6B46-9052BA8E1BFF}"/>
          </ac:spMkLst>
        </pc:spChg>
        <pc:picChg chg="add mod">
          <ac:chgData name="Ellison, Katie" userId="S::ellisonk@umsystem.edu::8c903ec7-8eb4-477e-af67-0f382f26d491" providerId="AD" clId="Web-{F5A0F5A1-7F80-7552-D03A-B9261D1BFC4D}" dt="2024-07-15T14:15:36.994" v="328" actId="1076"/>
          <ac:picMkLst>
            <pc:docMk/>
            <pc:sldMk cId="1502869547" sldId="270"/>
            <ac:picMk id="4" creationId="{01C3E5F8-4812-ECA3-4722-2A96E101DA9E}"/>
          </ac:picMkLst>
        </pc:picChg>
      </pc:sldChg>
      <pc:sldChg chg="addSp delSp modSp add del replId">
        <pc:chgData name="Ellison, Katie" userId="S::ellisonk@umsystem.edu::8c903ec7-8eb4-477e-af67-0f382f26d491" providerId="AD" clId="Web-{F5A0F5A1-7F80-7552-D03A-B9261D1BFC4D}" dt="2024-07-15T14:14:31.429" v="306"/>
        <pc:sldMkLst>
          <pc:docMk/>
          <pc:sldMk cId="1928283867" sldId="270"/>
        </pc:sldMkLst>
        <pc:picChg chg="add del mod">
          <ac:chgData name="Ellison, Katie" userId="S::ellisonk@umsystem.edu::8c903ec7-8eb4-477e-af67-0f382f26d491" providerId="AD" clId="Web-{F5A0F5A1-7F80-7552-D03A-B9261D1BFC4D}" dt="2024-07-15T14:14:26.663" v="304"/>
          <ac:picMkLst>
            <pc:docMk/>
            <pc:sldMk cId="1928283867" sldId="270"/>
            <ac:picMk id="3" creationId="{4428363B-67F7-C10F-CBB4-0DA89FA89835}"/>
          </ac:picMkLst>
        </pc:picChg>
        <pc:picChg chg="add del">
          <ac:chgData name="Ellison, Katie" userId="S::ellisonk@umsystem.edu::8c903ec7-8eb4-477e-af67-0f382f26d491" providerId="AD" clId="Web-{F5A0F5A1-7F80-7552-D03A-B9261D1BFC4D}" dt="2024-07-15T14:14:27.601" v="305"/>
          <ac:picMkLst>
            <pc:docMk/>
            <pc:sldMk cId="1928283867" sldId="270"/>
            <ac:picMk id="7" creationId="{43DF64D8-12A6-6781-B1F5-63573FFB0664}"/>
          </ac:picMkLst>
        </pc:picChg>
      </pc:sldChg>
      <pc:sldChg chg="modSp add replId">
        <pc:chgData name="Ellison, Katie" userId="S::ellisonk@umsystem.edu::8c903ec7-8eb4-477e-af67-0f382f26d491" providerId="AD" clId="Web-{F5A0F5A1-7F80-7552-D03A-B9261D1BFC4D}" dt="2024-07-15T14:23:21.544" v="411" actId="1076"/>
        <pc:sldMkLst>
          <pc:docMk/>
          <pc:sldMk cId="2487304418" sldId="271"/>
        </pc:sldMkLst>
        <pc:spChg chg="mod">
          <ac:chgData name="Ellison, Katie" userId="S::ellisonk@umsystem.edu::8c903ec7-8eb4-477e-af67-0f382f26d491" providerId="AD" clId="Web-{F5A0F5A1-7F80-7552-D03A-B9261D1BFC4D}" dt="2024-07-15T14:23:14.810" v="409" actId="14100"/>
          <ac:spMkLst>
            <pc:docMk/>
            <pc:sldMk cId="2487304418" sldId="271"/>
            <ac:spMk id="2" creationId="{AFA0319B-0C55-6E67-2946-5FF504020C43}"/>
          </ac:spMkLst>
        </pc:spChg>
        <pc:spChg chg="mod">
          <ac:chgData name="Ellison, Katie" userId="S::ellisonk@umsystem.edu::8c903ec7-8eb4-477e-af67-0f382f26d491" providerId="AD" clId="Web-{F5A0F5A1-7F80-7552-D03A-B9261D1BFC4D}" dt="2024-07-15T14:17:19.014" v="351" actId="14100"/>
          <ac:spMkLst>
            <pc:docMk/>
            <pc:sldMk cId="2487304418" sldId="271"/>
            <ac:spMk id="3" creationId="{AD57FDF2-668E-467D-6B46-9052BA8E1BFF}"/>
          </ac:spMkLst>
        </pc:spChg>
        <pc:picChg chg="mod">
          <ac:chgData name="Ellison, Katie" userId="S::ellisonk@umsystem.edu::8c903ec7-8eb4-477e-af67-0f382f26d491" providerId="AD" clId="Web-{F5A0F5A1-7F80-7552-D03A-B9261D1BFC4D}" dt="2024-07-15T14:23:21.544" v="411" actId="1076"/>
          <ac:picMkLst>
            <pc:docMk/>
            <pc:sldMk cId="2487304418" sldId="271"/>
            <ac:picMk id="4" creationId="{01C3E5F8-4812-ECA3-4722-2A96E101DA9E}"/>
          </ac:picMkLst>
        </pc:picChg>
      </pc:sldChg>
      <pc:sldChg chg="addSp delSp modSp add replId">
        <pc:chgData name="Ellison, Katie" userId="S::ellisonk@umsystem.edu::8c903ec7-8eb4-477e-af67-0f382f26d491" providerId="AD" clId="Web-{F5A0F5A1-7F80-7552-D03A-B9261D1BFC4D}" dt="2024-07-15T14:23:07.825" v="408" actId="14100"/>
        <pc:sldMkLst>
          <pc:docMk/>
          <pc:sldMk cId="2805507870" sldId="272"/>
        </pc:sldMkLst>
        <pc:spChg chg="mod">
          <ac:chgData name="Ellison, Katie" userId="S::ellisonk@umsystem.edu::8c903ec7-8eb4-477e-af67-0f382f26d491" providerId="AD" clId="Web-{F5A0F5A1-7F80-7552-D03A-B9261D1BFC4D}" dt="2024-07-15T14:23:04.247" v="406" actId="14100"/>
          <ac:spMkLst>
            <pc:docMk/>
            <pc:sldMk cId="2805507870" sldId="272"/>
            <ac:spMk id="2" creationId="{AFA0319B-0C55-6E67-2946-5FF504020C43}"/>
          </ac:spMkLst>
        </pc:spChg>
        <pc:spChg chg="mod">
          <ac:chgData name="Ellison, Katie" userId="S::ellisonk@umsystem.edu::8c903ec7-8eb4-477e-af67-0f382f26d491" providerId="AD" clId="Web-{F5A0F5A1-7F80-7552-D03A-B9261D1BFC4D}" dt="2024-07-15T14:18:12.313" v="362" actId="20577"/>
          <ac:spMkLst>
            <pc:docMk/>
            <pc:sldMk cId="2805507870" sldId="272"/>
            <ac:spMk id="3" creationId="{AD57FDF2-668E-467D-6B46-9052BA8E1BFF}"/>
          </ac:spMkLst>
        </pc:spChg>
        <pc:picChg chg="del">
          <ac:chgData name="Ellison, Katie" userId="S::ellisonk@umsystem.edu::8c903ec7-8eb4-477e-af67-0f382f26d491" providerId="AD" clId="Web-{F5A0F5A1-7F80-7552-D03A-B9261D1BFC4D}" dt="2024-07-15T14:17:52.047" v="354"/>
          <ac:picMkLst>
            <pc:docMk/>
            <pc:sldMk cId="2805507870" sldId="272"/>
            <ac:picMk id="4" creationId="{01C3E5F8-4812-ECA3-4722-2A96E101DA9E}"/>
          </ac:picMkLst>
        </pc:picChg>
        <pc:picChg chg="add mod modCrop">
          <ac:chgData name="Ellison, Katie" userId="S::ellisonk@umsystem.edu::8c903ec7-8eb4-477e-af67-0f382f26d491" providerId="AD" clId="Web-{F5A0F5A1-7F80-7552-D03A-B9261D1BFC4D}" dt="2024-07-15T14:23:07.825" v="408" actId="14100"/>
          <ac:picMkLst>
            <pc:docMk/>
            <pc:sldMk cId="2805507870" sldId="272"/>
            <ac:picMk id="5" creationId="{96A494F1-0F7E-3216-CF5D-7FD7D2D6A7EB}"/>
          </ac:picMkLst>
        </pc:picChg>
      </pc:sldChg>
      <pc:sldChg chg="addSp delSp modSp add replId">
        <pc:chgData name="Ellison, Katie" userId="S::ellisonk@umsystem.edu::8c903ec7-8eb4-477e-af67-0f382f26d491" providerId="AD" clId="Web-{F5A0F5A1-7F80-7552-D03A-B9261D1BFC4D}" dt="2024-07-15T14:23:36.373" v="413" actId="14100"/>
        <pc:sldMkLst>
          <pc:docMk/>
          <pc:sldMk cId="3310599206" sldId="273"/>
        </pc:sldMkLst>
        <pc:spChg chg="mod">
          <ac:chgData name="Ellison, Katie" userId="S::ellisonk@umsystem.edu::8c903ec7-8eb4-477e-af67-0f382f26d491" providerId="AD" clId="Web-{F5A0F5A1-7F80-7552-D03A-B9261D1BFC4D}" dt="2024-07-15T14:23:30.904" v="412" actId="14100"/>
          <ac:spMkLst>
            <pc:docMk/>
            <pc:sldMk cId="3310599206" sldId="273"/>
            <ac:spMk id="2" creationId="{AFA0319B-0C55-6E67-2946-5FF504020C43}"/>
          </ac:spMkLst>
        </pc:spChg>
        <pc:spChg chg="mod">
          <ac:chgData name="Ellison, Katie" userId="S::ellisonk@umsystem.edu::8c903ec7-8eb4-477e-af67-0f382f26d491" providerId="AD" clId="Web-{F5A0F5A1-7F80-7552-D03A-B9261D1BFC4D}" dt="2024-07-15T14:20:50.960" v="390" actId="20577"/>
          <ac:spMkLst>
            <pc:docMk/>
            <pc:sldMk cId="3310599206" sldId="273"/>
            <ac:spMk id="3" creationId="{AD57FDF2-668E-467D-6B46-9052BA8E1BFF}"/>
          </ac:spMkLst>
        </pc:spChg>
        <pc:picChg chg="add mod">
          <ac:chgData name="Ellison, Katie" userId="S::ellisonk@umsystem.edu::8c903ec7-8eb4-477e-af67-0f382f26d491" providerId="AD" clId="Web-{F5A0F5A1-7F80-7552-D03A-B9261D1BFC4D}" dt="2024-07-15T14:23:36.373" v="413" actId="14100"/>
          <ac:picMkLst>
            <pc:docMk/>
            <pc:sldMk cId="3310599206" sldId="273"/>
            <ac:picMk id="4" creationId="{E7B543CA-FAC4-A4A0-7DAB-15F16EAF9F10}"/>
          </ac:picMkLst>
        </pc:picChg>
        <pc:picChg chg="del">
          <ac:chgData name="Ellison, Katie" userId="S::ellisonk@umsystem.edu::8c903ec7-8eb4-477e-af67-0f382f26d491" providerId="AD" clId="Web-{F5A0F5A1-7F80-7552-D03A-B9261D1BFC4D}" dt="2024-07-15T14:20:51.945" v="391"/>
          <ac:picMkLst>
            <pc:docMk/>
            <pc:sldMk cId="3310599206" sldId="273"/>
            <ac:picMk id="5" creationId="{96A494F1-0F7E-3216-CF5D-7FD7D2D6A7EB}"/>
          </ac:picMkLst>
        </pc:picChg>
      </pc:sldChg>
      <pc:sldChg chg="addSp delSp modSp add replId">
        <pc:chgData name="Ellison, Katie" userId="S::ellisonk@umsystem.edu::8c903ec7-8eb4-477e-af67-0f382f26d491" providerId="AD" clId="Web-{F5A0F5A1-7F80-7552-D03A-B9261D1BFC4D}" dt="2024-07-15T14:23:54.905" v="415" actId="14100"/>
        <pc:sldMkLst>
          <pc:docMk/>
          <pc:sldMk cId="1837575831" sldId="274"/>
        </pc:sldMkLst>
        <pc:spChg chg="mod">
          <ac:chgData name="Ellison, Katie" userId="S::ellisonk@umsystem.edu::8c903ec7-8eb4-477e-af67-0f382f26d491" providerId="AD" clId="Web-{F5A0F5A1-7F80-7552-D03A-B9261D1BFC4D}" dt="2024-07-15T14:23:43.217" v="414" actId="14100"/>
          <ac:spMkLst>
            <pc:docMk/>
            <pc:sldMk cId="1837575831" sldId="274"/>
            <ac:spMk id="2" creationId="{AFA0319B-0C55-6E67-2946-5FF504020C43}"/>
          </ac:spMkLst>
        </pc:spChg>
        <pc:spChg chg="mod">
          <ac:chgData name="Ellison, Katie" userId="S::ellisonk@umsystem.edu::8c903ec7-8eb4-477e-af67-0f382f26d491" providerId="AD" clId="Web-{F5A0F5A1-7F80-7552-D03A-B9261D1BFC4D}" dt="2024-07-15T14:22:29.808" v="401" actId="20577"/>
          <ac:spMkLst>
            <pc:docMk/>
            <pc:sldMk cId="1837575831" sldId="274"/>
            <ac:spMk id="3" creationId="{AD57FDF2-668E-467D-6B46-9052BA8E1BFF}"/>
          </ac:spMkLst>
        </pc:spChg>
        <pc:picChg chg="del">
          <ac:chgData name="Ellison, Katie" userId="S::ellisonk@umsystem.edu::8c903ec7-8eb4-477e-af67-0f382f26d491" providerId="AD" clId="Web-{F5A0F5A1-7F80-7552-D03A-B9261D1BFC4D}" dt="2024-07-15T14:22:32.683" v="402"/>
          <ac:picMkLst>
            <pc:docMk/>
            <pc:sldMk cId="1837575831" sldId="274"/>
            <ac:picMk id="4" creationId="{E7B543CA-FAC4-A4A0-7DAB-15F16EAF9F10}"/>
          </ac:picMkLst>
        </pc:picChg>
        <pc:picChg chg="add mod">
          <ac:chgData name="Ellison, Katie" userId="S::ellisonk@umsystem.edu::8c903ec7-8eb4-477e-af67-0f382f26d491" providerId="AD" clId="Web-{F5A0F5A1-7F80-7552-D03A-B9261D1BFC4D}" dt="2024-07-15T14:23:54.905" v="415" actId="14100"/>
          <ac:picMkLst>
            <pc:docMk/>
            <pc:sldMk cId="1837575831" sldId="274"/>
            <ac:picMk id="5" creationId="{CE972C6E-81FF-3380-C6AB-7FA2CEA128DD}"/>
          </ac:picMkLst>
        </pc:picChg>
      </pc:sldChg>
      <pc:sldChg chg="addSp delSp modSp add replId">
        <pc:chgData name="Ellison, Katie" userId="S::ellisonk@umsystem.edu::8c903ec7-8eb4-477e-af67-0f382f26d491" providerId="AD" clId="Web-{F5A0F5A1-7F80-7552-D03A-B9261D1BFC4D}" dt="2024-07-15T14:30:14.983" v="515" actId="20577"/>
        <pc:sldMkLst>
          <pc:docMk/>
          <pc:sldMk cId="2733657770" sldId="275"/>
        </pc:sldMkLst>
        <pc:spChg chg="mod">
          <ac:chgData name="Ellison, Katie" userId="S::ellisonk@umsystem.edu::8c903ec7-8eb4-477e-af67-0f382f26d491" providerId="AD" clId="Web-{F5A0F5A1-7F80-7552-D03A-B9261D1BFC4D}" dt="2024-07-15T14:30:14.983" v="515" actId="20577"/>
          <ac:spMkLst>
            <pc:docMk/>
            <pc:sldMk cId="2733657770" sldId="275"/>
            <ac:spMk id="3" creationId="{AD57FDF2-668E-467D-6B46-9052BA8E1BFF}"/>
          </ac:spMkLst>
        </pc:spChg>
        <pc:picChg chg="add mod">
          <ac:chgData name="Ellison, Katie" userId="S::ellisonk@umsystem.edu::8c903ec7-8eb4-477e-af67-0f382f26d491" providerId="AD" clId="Web-{F5A0F5A1-7F80-7552-D03A-B9261D1BFC4D}" dt="2024-07-15T14:25:34.862" v="421" actId="1076"/>
          <ac:picMkLst>
            <pc:docMk/>
            <pc:sldMk cId="2733657770" sldId="275"/>
            <ac:picMk id="4" creationId="{C79C09CD-5D71-B28D-655B-700B5DA2DFD6}"/>
          </ac:picMkLst>
        </pc:picChg>
        <pc:picChg chg="del">
          <ac:chgData name="Ellison, Katie" userId="S::ellisonk@umsystem.edu::8c903ec7-8eb4-477e-af67-0f382f26d491" providerId="AD" clId="Web-{F5A0F5A1-7F80-7552-D03A-B9261D1BFC4D}" dt="2024-07-15T14:25:19.674" v="417"/>
          <ac:picMkLst>
            <pc:docMk/>
            <pc:sldMk cId="2733657770" sldId="275"/>
            <ac:picMk id="5" creationId="{CE972C6E-81FF-3380-C6AB-7FA2CEA128DD}"/>
          </ac:picMkLst>
        </pc:picChg>
      </pc:sldChg>
      <pc:sldChg chg="modSp add replId">
        <pc:chgData name="Ellison, Katie" userId="S::ellisonk@umsystem.edu::8c903ec7-8eb4-477e-af67-0f382f26d491" providerId="AD" clId="Web-{F5A0F5A1-7F80-7552-D03A-B9261D1BFC4D}" dt="2024-07-15T17:44:48.589" v="1669" actId="20577"/>
        <pc:sldMkLst>
          <pc:docMk/>
          <pc:sldMk cId="3678815009" sldId="276"/>
        </pc:sldMkLst>
        <pc:spChg chg="mod">
          <ac:chgData name="Ellison, Katie" userId="S::ellisonk@umsystem.edu::8c903ec7-8eb4-477e-af67-0f382f26d491" providerId="AD" clId="Web-{F5A0F5A1-7F80-7552-D03A-B9261D1BFC4D}" dt="2024-07-15T17:15:41.722" v="599" actId="20577"/>
          <ac:spMkLst>
            <pc:docMk/>
            <pc:sldMk cId="3678815009" sldId="276"/>
            <ac:spMk id="2" creationId="{82B47F0B-B269-4611-9243-B632D3B0E83D}"/>
          </ac:spMkLst>
        </pc:spChg>
        <pc:spChg chg="mod">
          <ac:chgData name="Ellison, Katie" userId="S::ellisonk@umsystem.edu::8c903ec7-8eb4-477e-af67-0f382f26d491" providerId="AD" clId="Web-{F5A0F5A1-7F80-7552-D03A-B9261D1BFC4D}" dt="2024-07-15T17:44:48.589" v="1669" actId="20577"/>
          <ac:spMkLst>
            <pc:docMk/>
            <pc:sldMk cId="3678815009" sldId="276"/>
            <ac:spMk id="3" creationId="{3FBD2276-1140-4166-81E0-5FC77A4DC003}"/>
          </ac:spMkLst>
        </pc:spChg>
      </pc:sldChg>
      <pc:sldChg chg="modSp add replId">
        <pc:chgData name="Ellison, Katie" userId="S::ellisonk@umsystem.edu::8c903ec7-8eb4-477e-af67-0f382f26d491" providerId="AD" clId="Web-{F5A0F5A1-7F80-7552-D03A-B9261D1BFC4D}" dt="2024-07-15T17:41:15.471" v="1541" actId="20577"/>
        <pc:sldMkLst>
          <pc:docMk/>
          <pc:sldMk cId="200079035" sldId="277"/>
        </pc:sldMkLst>
        <pc:spChg chg="mod">
          <ac:chgData name="Ellison, Katie" userId="S::ellisonk@umsystem.edu::8c903ec7-8eb4-477e-af67-0f382f26d491" providerId="AD" clId="Web-{F5A0F5A1-7F80-7552-D03A-B9261D1BFC4D}" dt="2024-07-15T17:41:15.471" v="1541" actId="20577"/>
          <ac:spMkLst>
            <pc:docMk/>
            <pc:sldMk cId="200079035" sldId="277"/>
            <ac:spMk id="3" creationId="{3FBD2276-1140-4166-81E0-5FC77A4DC003}"/>
          </ac:spMkLst>
        </pc:spChg>
      </pc:sldChg>
    </pc:docChg>
  </pc:docChgLst>
  <pc:docChgLst>
    <pc:chgData name="Matthews, Julie K." userId="S::matthewsjk@umsystem.edu::41f8a7e2-4416-4e17-9f11-0fe548314047" providerId="AD" clId="Web-{78A3CB9F-4699-9359-F7B4-8D19FD0F191C}"/>
    <pc:docChg chg="modSld">
      <pc:chgData name="Matthews, Julie K." userId="S::matthewsjk@umsystem.edu::41f8a7e2-4416-4e17-9f11-0fe548314047" providerId="AD" clId="Web-{78A3CB9F-4699-9359-F7B4-8D19FD0F191C}" dt="2024-07-15T14:43:36.794" v="1" actId="1076"/>
      <pc:docMkLst>
        <pc:docMk/>
      </pc:docMkLst>
      <pc:sldChg chg="modSp">
        <pc:chgData name="Matthews, Julie K." userId="S::matthewsjk@umsystem.edu::41f8a7e2-4416-4e17-9f11-0fe548314047" providerId="AD" clId="Web-{78A3CB9F-4699-9359-F7B4-8D19FD0F191C}" dt="2024-07-15T14:43:36.794" v="1" actId="1076"/>
        <pc:sldMkLst>
          <pc:docMk/>
          <pc:sldMk cId="3810631450" sldId="256"/>
        </pc:sldMkLst>
        <pc:spChg chg="mod">
          <ac:chgData name="Matthews, Julie K." userId="S::matthewsjk@umsystem.edu::41f8a7e2-4416-4e17-9f11-0fe548314047" providerId="AD" clId="Web-{78A3CB9F-4699-9359-F7B4-8D19FD0F191C}" dt="2024-07-15T14:43:36.794" v="1" actId="1076"/>
          <ac:spMkLst>
            <pc:docMk/>
            <pc:sldMk cId="3810631450" sldId="256"/>
            <ac:spMk id="9" creationId="{5B0A1DFD-D8E5-4A3C-93B9-0C5D4EAF29D2}"/>
          </ac:spMkLst>
        </pc:spChg>
      </pc:sldChg>
    </pc:docChg>
  </pc:docChgLst>
  <pc:docChgLst>
    <pc:chgData name="Matthews, Julie K." userId="S::matthewsjk@umsystem.edu::41f8a7e2-4416-4e17-9f11-0fe548314047" providerId="AD" clId="Web-{FBACE28E-4ACA-5578-25BC-F57D1F4C4D57}"/>
    <pc:docChg chg="modSld">
      <pc:chgData name="Matthews, Julie K." userId="S::matthewsjk@umsystem.edu::41f8a7e2-4416-4e17-9f11-0fe548314047" providerId="AD" clId="Web-{FBACE28E-4ACA-5578-25BC-F57D1F4C4D57}" dt="2024-07-12T20:06:17.292" v="68" actId="1076"/>
      <pc:docMkLst>
        <pc:docMk/>
      </pc:docMkLst>
      <pc:sldChg chg="modSp">
        <pc:chgData name="Matthews, Julie K." userId="S::matthewsjk@umsystem.edu::41f8a7e2-4416-4e17-9f11-0fe548314047" providerId="AD" clId="Web-{FBACE28E-4ACA-5578-25BC-F57D1F4C4D57}" dt="2024-07-12T20:01:42.688" v="6" actId="1076"/>
        <pc:sldMkLst>
          <pc:docMk/>
          <pc:sldMk cId="3810631450" sldId="256"/>
        </pc:sldMkLst>
        <pc:spChg chg="mod">
          <ac:chgData name="Matthews, Julie K." userId="S::matthewsjk@umsystem.edu::41f8a7e2-4416-4e17-9f11-0fe548314047" providerId="AD" clId="Web-{FBACE28E-4ACA-5578-25BC-F57D1F4C4D57}" dt="2024-07-12T20:01:34.219" v="4" actId="1076"/>
          <ac:spMkLst>
            <pc:docMk/>
            <pc:sldMk cId="3810631450" sldId="256"/>
            <ac:spMk id="9" creationId="{5B0A1DFD-D8E5-4A3C-93B9-0C5D4EAF29D2}"/>
          </ac:spMkLst>
        </pc:spChg>
        <pc:spChg chg="mod">
          <ac:chgData name="Matthews, Julie K." userId="S::matthewsjk@umsystem.edu::41f8a7e2-4416-4e17-9f11-0fe548314047" providerId="AD" clId="Web-{FBACE28E-4ACA-5578-25BC-F57D1F4C4D57}" dt="2024-07-12T20:01:39.860" v="5" actId="1076"/>
          <ac:spMkLst>
            <pc:docMk/>
            <pc:sldMk cId="3810631450" sldId="256"/>
            <ac:spMk id="11" creationId="{67A42D08-F34B-41E7-9F46-F118EC64CAA0}"/>
          </ac:spMkLst>
        </pc:spChg>
        <pc:picChg chg="mod">
          <ac:chgData name="Matthews, Julie K." userId="S::matthewsjk@umsystem.edu::41f8a7e2-4416-4e17-9f11-0fe548314047" providerId="AD" clId="Web-{FBACE28E-4ACA-5578-25BC-F57D1F4C4D57}" dt="2024-07-12T20:01:42.688" v="6" actId="1076"/>
          <ac:picMkLst>
            <pc:docMk/>
            <pc:sldMk cId="3810631450" sldId="256"/>
            <ac:picMk id="1026" creationId="{BF89C2E3-CCAD-4D53-AFC8-6A5B2E7B1087}"/>
          </ac:picMkLst>
        </pc:picChg>
      </pc:sldChg>
      <pc:sldChg chg="modSp">
        <pc:chgData name="Matthews, Julie K." userId="S::matthewsjk@umsystem.edu::41f8a7e2-4416-4e17-9f11-0fe548314047" providerId="AD" clId="Web-{FBACE28E-4ACA-5578-25BC-F57D1F4C4D57}" dt="2024-07-12T20:02:13.689" v="13" actId="1076"/>
        <pc:sldMkLst>
          <pc:docMk/>
          <pc:sldMk cId="3568462341" sldId="257"/>
        </pc:sldMkLst>
        <pc:spChg chg="mod">
          <ac:chgData name="Matthews, Julie K." userId="S::matthewsjk@umsystem.edu::41f8a7e2-4416-4e17-9f11-0fe548314047" providerId="AD" clId="Web-{FBACE28E-4ACA-5578-25BC-F57D1F4C4D57}" dt="2024-07-12T20:02:03.439" v="11" actId="20577"/>
          <ac:spMkLst>
            <pc:docMk/>
            <pc:sldMk cId="3568462341" sldId="257"/>
            <ac:spMk id="2" creationId="{F2E00BB0-34F0-4E65-9E0A-4A7480FB6FD8}"/>
          </ac:spMkLst>
        </pc:spChg>
        <pc:spChg chg="mod">
          <ac:chgData name="Matthews, Julie K." userId="S::matthewsjk@umsystem.edu::41f8a7e2-4416-4e17-9f11-0fe548314047" providerId="AD" clId="Web-{FBACE28E-4ACA-5578-25BC-F57D1F4C4D57}" dt="2024-07-12T20:02:13.689" v="13" actId="1076"/>
          <ac:spMkLst>
            <pc:docMk/>
            <pc:sldMk cId="3568462341" sldId="257"/>
            <ac:spMk id="3" creationId="{BD8A6050-F76C-4DA9-83F4-B02F040E6DBC}"/>
          </ac:spMkLst>
        </pc:spChg>
      </pc:sldChg>
      <pc:sldChg chg="modSp">
        <pc:chgData name="Matthews, Julie K." userId="S::matthewsjk@umsystem.edu::41f8a7e2-4416-4e17-9f11-0fe548314047" providerId="AD" clId="Web-{FBACE28E-4ACA-5578-25BC-F57D1F4C4D57}" dt="2024-07-12T20:03:49.021" v="38" actId="1076"/>
        <pc:sldMkLst>
          <pc:docMk/>
          <pc:sldMk cId="852155203" sldId="258"/>
        </pc:sldMkLst>
        <pc:spChg chg="mod">
          <ac:chgData name="Matthews, Julie K." userId="S::matthewsjk@umsystem.edu::41f8a7e2-4416-4e17-9f11-0fe548314047" providerId="AD" clId="Web-{FBACE28E-4ACA-5578-25BC-F57D1F4C4D57}" dt="2024-07-12T20:03:49.021" v="38" actId="1076"/>
          <ac:spMkLst>
            <pc:docMk/>
            <pc:sldMk cId="852155203" sldId="258"/>
            <ac:spMk id="2" creationId="{7CD5F756-A8F4-480C-80DD-162B9D3FDF2E}"/>
          </ac:spMkLst>
        </pc:spChg>
        <pc:spChg chg="mod">
          <ac:chgData name="Matthews, Julie K." userId="S::matthewsjk@umsystem.edu::41f8a7e2-4416-4e17-9f11-0fe548314047" providerId="AD" clId="Web-{FBACE28E-4ACA-5578-25BC-F57D1F4C4D57}" dt="2024-07-12T20:03:33.145" v="36" actId="20577"/>
          <ac:spMkLst>
            <pc:docMk/>
            <pc:sldMk cId="852155203" sldId="258"/>
            <ac:spMk id="3" creationId="{1C5DCFF2-CD5D-4372-AF95-9F9D3867D7BC}"/>
          </ac:spMkLst>
        </pc:spChg>
      </pc:sldChg>
      <pc:sldChg chg="modSp">
        <pc:chgData name="Matthews, Julie K." userId="S::matthewsjk@umsystem.edu::41f8a7e2-4416-4e17-9f11-0fe548314047" providerId="AD" clId="Web-{FBACE28E-4ACA-5578-25BC-F57D1F4C4D57}" dt="2024-07-12T20:04:04.740" v="41" actId="1076"/>
        <pc:sldMkLst>
          <pc:docMk/>
          <pc:sldMk cId="1963158845" sldId="259"/>
        </pc:sldMkLst>
        <pc:spChg chg="mod">
          <ac:chgData name="Matthews, Julie K." userId="S::matthewsjk@umsystem.edu::41f8a7e2-4416-4e17-9f11-0fe548314047" providerId="AD" clId="Web-{FBACE28E-4ACA-5578-25BC-F57D1F4C4D57}" dt="2024-07-12T20:04:04.740" v="41" actId="1076"/>
          <ac:spMkLst>
            <pc:docMk/>
            <pc:sldMk cId="1963158845" sldId="259"/>
            <ac:spMk id="2" creationId="{E0CAA84B-AC18-4AD5-AA77-2388FF73D584}"/>
          </ac:spMkLst>
        </pc:spChg>
        <pc:spChg chg="mod">
          <ac:chgData name="Matthews, Julie K." userId="S::matthewsjk@umsystem.edu::41f8a7e2-4416-4e17-9f11-0fe548314047" providerId="AD" clId="Web-{FBACE28E-4ACA-5578-25BC-F57D1F4C4D57}" dt="2024-07-12T20:04:02.474" v="40" actId="1076"/>
          <ac:spMkLst>
            <pc:docMk/>
            <pc:sldMk cId="1963158845" sldId="259"/>
            <ac:spMk id="3" creationId="{DC9A5402-B7CE-451E-8855-B35D1968A5FF}"/>
          </ac:spMkLst>
        </pc:spChg>
      </pc:sldChg>
      <pc:sldChg chg="modSp">
        <pc:chgData name="Matthews, Julie K." userId="S::matthewsjk@umsystem.edu::41f8a7e2-4416-4e17-9f11-0fe548314047" providerId="AD" clId="Web-{FBACE28E-4ACA-5578-25BC-F57D1F4C4D57}" dt="2024-07-12T20:04:27.381" v="48" actId="20577"/>
        <pc:sldMkLst>
          <pc:docMk/>
          <pc:sldMk cId="1296645024" sldId="260"/>
        </pc:sldMkLst>
        <pc:spChg chg="mod">
          <ac:chgData name="Matthews, Julie K." userId="S::matthewsjk@umsystem.edu::41f8a7e2-4416-4e17-9f11-0fe548314047" providerId="AD" clId="Web-{FBACE28E-4ACA-5578-25BC-F57D1F4C4D57}" dt="2024-07-12T20:04:27.381" v="48" actId="20577"/>
          <ac:spMkLst>
            <pc:docMk/>
            <pc:sldMk cId="1296645024" sldId="260"/>
            <ac:spMk id="3" creationId="{B4A275A4-3154-466F-8B37-FE34E906394F}"/>
          </ac:spMkLst>
        </pc:spChg>
      </pc:sldChg>
      <pc:sldChg chg="modSp">
        <pc:chgData name="Matthews, Julie K." userId="S::matthewsjk@umsystem.edu::41f8a7e2-4416-4e17-9f11-0fe548314047" providerId="AD" clId="Web-{FBACE28E-4ACA-5578-25BC-F57D1F4C4D57}" dt="2024-07-12T20:05:22.852" v="62" actId="1076"/>
        <pc:sldMkLst>
          <pc:docMk/>
          <pc:sldMk cId="708118636" sldId="262"/>
        </pc:sldMkLst>
        <pc:spChg chg="mod">
          <ac:chgData name="Matthews, Julie K." userId="S::matthewsjk@umsystem.edu::41f8a7e2-4416-4e17-9f11-0fe548314047" providerId="AD" clId="Web-{FBACE28E-4ACA-5578-25BC-F57D1F4C4D57}" dt="2024-07-12T20:05:19.289" v="61" actId="20577"/>
          <ac:spMkLst>
            <pc:docMk/>
            <pc:sldMk cId="708118636" sldId="262"/>
            <ac:spMk id="3" creationId="{BA26B7D4-DA0B-4418-8C8B-28D93BCB961C}"/>
          </ac:spMkLst>
        </pc:spChg>
        <pc:spChg chg="mod">
          <ac:chgData name="Matthews, Julie K." userId="S::matthewsjk@umsystem.edu::41f8a7e2-4416-4e17-9f11-0fe548314047" providerId="AD" clId="Web-{FBACE28E-4ACA-5578-25BC-F57D1F4C4D57}" dt="2024-07-12T20:05:22.852" v="62" actId="1076"/>
          <ac:spMkLst>
            <pc:docMk/>
            <pc:sldMk cId="708118636" sldId="262"/>
            <ac:spMk id="5" creationId="{6EB1CA82-0F5C-4918-A8E5-6F1AAE42C567}"/>
          </ac:spMkLst>
        </pc:spChg>
      </pc:sldChg>
      <pc:sldChg chg="modSp">
        <pc:chgData name="Matthews, Julie K." userId="S::matthewsjk@umsystem.edu::41f8a7e2-4416-4e17-9f11-0fe548314047" providerId="AD" clId="Web-{FBACE28E-4ACA-5578-25BC-F57D1F4C4D57}" dt="2024-07-12T20:05:47.478" v="65" actId="20577"/>
        <pc:sldMkLst>
          <pc:docMk/>
          <pc:sldMk cId="926249447" sldId="263"/>
        </pc:sldMkLst>
        <pc:spChg chg="mod">
          <ac:chgData name="Matthews, Julie K." userId="S::matthewsjk@umsystem.edu::41f8a7e2-4416-4e17-9f11-0fe548314047" providerId="AD" clId="Web-{FBACE28E-4ACA-5578-25BC-F57D1F4C4D57}" dt="2024-07-12T20:05:40.634" v="63" actId="1076"/>
          <ac:spMkLst>
            <pc:docMk/>
            <pc:sldMk cId="926249447" sldId="263"/>
            <ac:spMk id="2" creationId="{659D6108-27BC-4A66-AB44-A4D8B36CE746}"/>
          </ac:spMkLst>
        </pc:spChg>
        <pc:spChg chg="mod">
          <ac:chgData name="Matthews, Julie K." userId="S::matthewsjk@umsystem.edu::41f8a7e2-4416-4e17-9f11-0fe548314047" providerId="AD" clId="Web-{FBACE28E-4ACA-5578-25BC-F57D1F4C4D57}" dt="2024-07-12T20:05:47.478" v="65" actId="20577"/>
          <ac:spMkLst>
            <pc:docMk/>
            <pc:sldMk cId="926249447" sldId="263"/>
            <ac:spMk id="3" creationId="{57075798-CA38-4038-B065-4889863785DF}"/>
          </ac:spMkLst>
        </pc:spChg>
      </pc:sldChg>
      <pc:sldChg chg="modSp">
        <pc:chgData name="Matthews, Julie K." userId="S::matthewsjk@umsystem.edu::41f8a7e2-4416-4e17-9f11-0fe548314047" providerId="AD" clId="Web-{FBACE28E-4ACA-5578-25BC-F57D1F4C4D57}" dt="2024-07-12T20:06:17.292" v="68" actId="1076"/>
        <pc:sldMkLst>
          <pc:docMk/>
          <pc:sldMk cId="2082698574" sldId="264"/>
        </pc:sldMkLst>
        <pc:spChg chg="mod">
          <ac:chgData name="Matthews, Julie K." userId="S::matthewsjk@umsystem.edu::41f8a7e2-4416-4e17-9f11-0fe548314047" providerId="AD" clId="Web-{FBACE28E-4ACA-5578-25BC-F57D1F4C4D57}" dt="2024-07-12T20:06:17.292" v="68" actId="1076"/>
          <ac:spMkLst>
            <pc:docMk/>
            <pc:sldMk cId="2082698574" sldId="264"/>
            <ac:spMk id="2" creationId="{36B0C295-A4AE-4DC5-A2B2-C8298250647C}"/>
          </ac:spMkLst>
        </pc:spChg>
        <pc:spChg chg="mod">
          <ac:chgData name="Matthews, Julie K." userId="S::matthewsjk@umsystem.edu::41f8a7e2-4416-4e17-9f11-0fe548314047" providerId="AD" clId="Web-{FBACE28E-4ACA-5578-25BC-F57D1F4C4D57}" dt="2024-07-12T20:06:09.166" v="67" actId="14100"/>
          <ac:spMkLst>
            <pc:docMk/>
            <pc:sldMk cId="2082698574" sldId="264"/>
            <ac:spMk id="3" creationId="{76FEF6DD-C67E-4264-B444-95F4B0A57E1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E7ED2E-6481-468A-963D-99F77834B92D}" type="datetimeFigureOut">
              <a:rPr lang="en-US" smtClean="0"/>
              <a:t>7/15/2024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BB1464-3F8A-4934-9FD4-8A6A66BE4AF7}" type="slidenum">
              <a:rPr lang="en-US" smtClean="0"/>
              <a:t>‹#›</a:t>
            </a:fld>
            <a:endParaRPr lang="en-US"/>
          </a:p>
        </p:txBody>
      </p:sp>
    </p:spTree>
    <p:extLst>
      <p:ext uri="{BB962C8B-B14F-4D97-AF65-F5344CB8AC3E}">
        <p14:creationId xmlns:p14="http://schemas.microsoft.com/office/powerpoint/2010/main" val="345313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BB1464-3F8A-4934-9FD4-8A6A66BE4AF7}" type="slidenum">
              <a:rPr lang="en-US" smtClean="0"/>
              <a:t>1</a:t>
            </a:fld>
            <a:endParaRPr lang="en-US"/>
          </a:p>
        </p:txBody>
      </p:sp>
    </p:spTree>
    <p:extLst>
      <p:ext uri="{BB962C8B-B14F-4D97-AF65-F5344CB8AC3E}">
        <p14:creationId xmlns:p14="http://schemas.microsoft.com/office/powerpoint/2010/main" val="3152781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BB1464-3F8A-4934-9FD4-8A6A66BE4AF7}" type="slidenum">
              <a:rPr lang="en-US" smtClean="0"/>
              <a:t>16</a:t>
            </a:fld>
            <a:endParaRPr lang="en-US"/>
          </a:p>
        </p:txBody>
      </p:sp>
    </p:spTree>
    <p:extLst>
      <p:ext uri="{BB962C8B-B14F-4D97-AF65-F5344CB8AC3E}">
        <p14:creationId xmlns:p14="http://schemas.microsoft.com/office/powerpoint/2010/main" val="30497646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BB1464-3F8A-4934-9FD4-8A6A66BE4AF7}" type="slidenum">
              <a:rPr lang="en-US" smtClean="0"/>
              <a:t>17</a:t>
            </a:fld>
            <a:endParaRPr lang="en-US"/>
          </a:p>
        </p:txBody>
      </p:sp>
    </p:spTree>
    <p:extLst>
      <p:ext uri="{BB962C8B-B14F-4D97-AF65-F5344CB8AC3E}">
        <p14:creationId xmlns:p14="http://schemas.microsoft.com/office/powerpoint/2010/main" val="980228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BB1464-3F8A-4934-9FD4-8A6A66BE4AF7}" type="slidenum">
              <a:rPr lang="en-US" smtClean="0"/>
              <a:t>18</a:t>
            </a:fld>
            <a:endParaRPr lang="en-US"/>
          </a:p>
        </p:txBody>
      </p:sp>
    </p:spTree>
    <p:extLst>
      <p:ext uri="{BB962C8B-B14F-4D97-AF65-F5344CB8AC3E}">
        <p14:creationId xmlns:p14="http://schemas.microsoft.com/office/powerpoint/2010/main" val="3091289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Safer Homes Collaborative was first established in 2018 to implement a suicide prevention education program for owners and staff at gun shops, shooting ranges, and other organizations in frequent contact with firearm owners.</a:t>
            </a:r>
          </a:p>
          <a:p>
            <a:endParaRPr lang="en-US"/>
          </a:p>
          <a:p>
            <a:r>
              <a:rPr lang="en-US"/>
              <a:t>Field Coordinator Outreach--- Suicide prevention trained field coordinators who are also part of the firearm-owning community are employed to establish relationships and engage these populations in firearm suicide prevention. </a:t>
            </a:r>
          </a:p>
          <a:p>
            <a:r>
              <a:rPr lang="en-US" sz="1200" b="0" i="0" u="none" strike="noStrike" kern="1200" baseline="0">
                <a:solidFill>
                  <a:schemeClr val="tx1"/>
                </a:solidFill>
                <a:latin typeface="+mn-lt"/>
                <a:ea typeface="+mn-ea"/>
                <a:cs typeface="+mn-cs"/>
              </a:rPr>
              <a:t>and promote the message of lethal means safety. </a:t>
            </a:r>
          </a:p>
          <a:p>
            <a:r>
              <a:rPr lang="en-US" sz="1200" b="0" i="0" u="none" strike="noStrike" kern="1200" baseline="0">
                <a:solidFill>
                  <a:schemeClr val="tx1"/>
                </a:solidFill>
                <a:latin typeface="+mn-lt"/>
                <a:ea typeface="+mn-ea"/>
                <a:cs typeface="+mn-cs"/>
              </a:rPr>
              <a:t>2) They spread the mission and message by providing our materials (11 Commandment fliers, 988 wallet cards, and 988 magnets) to the target audiences. </a:t>
            </a:r>
          </a:p>
          <a:p>
            <a:r>
              <a:rPr lang="en-US" sz="1200" b="0" i="0" u="none" strike="noStrike" kern="1200" baseline="0">
                <a:solidFill>
                  <a:schemeClr val="tx1"/>
                </a:solidFill>
                <a:latin typeface="+mn-lt"/>
                <a:ea typeface="+mn-ea"/>
                <a:cs typeface="+mn-cs"/>
              </a:rPr>
              <a:t>3) Participate by offering the training Conversations for Suicide Safer Homes (CSSH) to the respective audience. </a:t>
            </a:r>
          </a:p>
          <a:p>
            <a:endParaRPr lang="en-US"/>
          </a:p>
          <a:p>
            <a:endParaRPr lang="en-US"/>
          </a:p>
          <a:p>
            <a:r>
              <a:rPr lang="en-US" sz="1200" b="0" i="0" kern="1200">
                <a:solidFill>
                  <a:schemeClr val="tx1"/>
                </a:solidFill>
                <a:effectLst/>
                <a:latin typeface="+mn-lt"/>
                <a:ea typeface="+mn-ea"/>
                <a:cs typeface="+mn-cs"/>
              </a:rPr>
              <a:t>Conduct trainings to guide the general public in having the difficult conversation around suicide plans and access to lethal means.</a:t>
            </a:r>
          </a:p>
          <a:p>
            <a:endParaRPr lang="en-US" sz="1200" b="0" i="0" u="none" strike="noStrike" kern="1200" baseline="0">
              <a:solidFill>
                <a:schemeClr val="tx1"/>
              </a:solidFill>
              <a:latin typeface="+mn-lt"/>
              <a:ea typeface="+mn-ea"/>
              <a:cs typeface="+mn-cs"/>
            </a:endParaRPr>
          </a:p>
          <a:p>
            <a:r>
              <a:rPr lang="en-US" sz="1200" b="0" i="0" u="none" strike="noStrike" kern="1200" baseline="0">
                <a:solidFill>
                  <a:schemeClr val="tx1"/>
                </a:solidFill>
                <a:latin typeface="+mn-lt"/>
                <a:ea typeface="+mn-ea"/>
                <a:cs typeface="+mn-cs"/>
              </a:rPr>
              <a:t>We have added a page to the Safer Homes Collaborative website that directs visitors to FFL partners who offer firearm storage. </a:t>
            </a:r>
            <a:endParaRPr lang="en-US" sz="1200" b="0" i="0" kern="1200">
              <a:solidFill>
                <a:schemeClr val="tx1"/>
              </a:solidFill>
              <a:effectLst/>
              <a:latin typeface="+mn-lt"/>
              <a:ea typeface="+mn-ea"/>
              <a:cs typeface="+mn-cs"/>
            </a:endParaRPr>
          </a:p>
          <a:p>
            <a:endParaRPr lang="en-US" sz="1200" b="0" i="0" kern="1200">
              <a:solidFill>
                <a:schemeClr val="tx1"/>
              </a:solidFill>
              <a:effectLst/>
              <a:latin typeface="+mn-lt"/>
              <a:ea typeface="+mn-ea"/>
              <a:cs typeface="+mn-cs"/>
            </a:endParaRPr>
          </a:p>
          <a:p>
            <a:r>
              <a:rPr lang="en-US" sz="1200" b="0" i="0" u="none" strike="noStrike" kern="1200" baseline="0">
                <a:solidFill>
                  <a:schemeClr val="tx1"/>
                </a:solidFill>
                <a:latin typeface="+mn-lt"/>
                <a:ea typeface="+mn-ea"/>
                <a:cs typeface="+mn-cs"/>
              </a:rPr>
              <a:t>The Safer Homes Collaborative is responsible for the third strategy in the Governor's Challenge mission to prevent suicide: lethal means and safety planning for SMVF. The Safer Homes Collaborative continues to provide subject matter expertise to the Governor's Challenge for Suicide Prevention among SMVF. We completed the adaption of CSSH for military communities and have trained instructors from the SMVF population to deliver the training to the population </a:t>
            </a:r>
            <a:endParaRPr lang="en-US"/>
          </a:p>
          <a:p>
            <a:endParaRPr lang="en-US"/>
          </a:p>
        </p:txBody>
      </p:sp>
      <p:sp>
        <p:nvSpPr>
          <p:cNvPr id="4" name="Slide Number Placeholder 3"/>
          <p:cNvSpPr>
            <a:spLocks noGrp="1"/>
          </p:cNvSpPr>
          <p:nvPr>
            <p:ph type="sldNum" sz="quarter" idx="5"/>
          </p:nvPr>
        </p:nvSpPr>
        <p:spPr/>
        <p:txBody>
          <a:bodyPr/>
          <a:lstStyle/>
          <a:p>
            <a:fld id="{10BB1464-3F8A-4934-9FD4-8A6A66BE4AF7}" type="slidenum">
              <a:rPr lang="en-US" smtClean="0"/>
              <a:t>2</a:t>
            </a:fld>
            <a:endParaRPr lang="en-US"/>
          </a:p>
        </p:txBody>
      </p:sp>
    </p:spTree>
    <p:extLst>
      <p:ext uri="{BB962C8B-B14F-4D97-AF65-F5344CB8AC3E}">
        <p14:creationId xmlns:p14="http://schemas.microsoft.com/office/powerpoint/2010/main" val="1537126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BB1464-3F8A-4934-9FD4-8A6A66BE4AF7}" type="slidenum">
              <a:rPr lang="en-US" smtClean="0"/>
              <a:t>3</a:t>
            </a:fld>
            <a:endParaRPr lang="en-US"/>
          </a:p>
        </p:txBody>
      </p:sp>
    </p:spTree>
    <p:extLst>
      <p:ext uri="{BB962C8B-B14F-4D97-AF65-F5344CB8AC3E}">
        <p14:creationId xmlns:p14="http://schemas.microsoft.com/office/powerpoint/2010/main" val="183781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BB1464-3F8A-4934-9FD4-8A6A66BE4AF7}" type="slidenum">
              <a:rPr lang="en-US" smtClean="0"/>
              <a:t>10</a:t>
            </a:fld>
            <a:endParaRPr lang="en-US"/>
          </a:p>
        </p:txBody>
      </p:sp>
    </p:spTree>
    <p:extLst>
      <p:ext uri="{BB962C8B-B14F-4D97-AF65-F5344CB8AC3E}">
        <p14:creationId xmlns:p14="http://schemas.microsoft.com/office/powerpoint/2010/main" val="324847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BB1464-3F8A-4934-9FD4-8A6A66BE4AF7}" type="slidenum">
              <a:rPr lang="en-US" smtClean="0"/>
              <a:t>11</a:t>
            </a:fld>
            <a:endParaRPr lang="en-US"/>
          </a:p>
        </p:txBody>
      </p:sp>
    </p:spTree>
    <p:extLst>
      <p:ext uri="{BB962C8B-B14F-4D97-AF65-F5344CB8AC3E}">
        <p14:creationId xmlns:p14="http://schemas.microsoft.com/office/powerpoint/2010/main" val="836854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BB1464-3F8A-4934-9FD4-8A6A66BE4AF7}" type="slidenum">
              <a:rPr lang="en-US" smtClean="0"/>
              <a:t>12</a:t>
            </a:fld>
            <a:endParaRPr lang="en-US"/>
          </a:p>
        </p:txBody>
      </p:sp>
    </p:spTree>
    <p:extLst>
      <p:ext uri="{BB962C8B-B14F-4D97-AF65-F5344CB8AC3E}">
        <p14:creationId xmlns:p14="http://schemas.microsoft.com/office/powerpoint/2010/main" val="3301822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BB1464-3F8A-4934-9FD4-8A6A66BE4AF7}" type="slidenum">
              <a:rPr lang="en-US" smtClean="0"/>
              <a:t>13</a:t>
            </a:fld>
            <a:endParaRPr lang="en-US"/>
          </a:p>
        </p:txBody>
      </p:sp>
    </p:spTree>
    <p:extLst>
      <p:ext uri="{BB962C8B-B14F-4D97-AF65-F5344CB8AC3E}">
        <p14:creationId xmlns:p14="http://schemas.microsoft.com/office/powerpoint/2010/main" val="2849687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BB1464-3F8A-4934-9FD4-8A6A66BE4AF7}" type="slidenum">
              <a:rPr lang="en-US" smtClean="0"/>
              <a:t>14</a:t>
            </a:fld>
            <a:endParaRPr lang="en-US"/>
          </a:p>
        </p:txBody>
      </p:sp>
    </p:spTree>
    <p:extLst>
      <p:ext uri="{BB962C8B-B14F-4D97-AF65-F5344CB8AC3E}">
        <p14:creationId xmlns:p14="http://schemas.microsoft.com/office/powerpoint/2010/main" val="2919789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BB1464-3F8A-4934-9FD4-8A6A66BE4AF7}" type="slidenum">
              <a:rPr lang="en-US" smtClean="0"/>
              <a:t>15</a:t>
            </a:fld>
            <a:endParaRPr lang="en-US"/>
          </a:p>
        </p:txBody>
      </p:sp>
    </p:spTree>
    <p:extLst>
      <p:ext uri="{BB962C8B-B14F-4D97-AF65-F5344CB8AC3E}">
        <p14:creationId xmlns:p14="http://schemas.microsoft.com/office/powerpoint/2010/main" val="3136926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81B1-1799-4EE6-8E91-F152D403BD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B2D9392-6199-47DC-BDDE-6DB2F8549A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6D755B-189A-4683-9CDF-F535F69137D7}"/>
              </a:ext>
            </a:extLst>
          </p:cNvPr>
          <p:cNvSpPr>
            <a:spLocks noGrp="1"/>
          </p:cNvSpPr>
          <p:nvPr>
            <p:ph type="dt" sz="half" idx="10"/>
          </p:nvPr>
        </p:nvSpPr>
        <p:spPr/>
        <p:txBody>
          <a:bodyPr/>
          <a:lstStyle/>
          <a:p>
            <a:fld id="{A4CB49F2-34B4-48D6-B048-311289A78024}" type="datetimeFigureOut">
              <a:rPr lang="en-US" smtClean="0"/>
              <a:t>7/15/2024</a:t>
            </a:fld>
            <a:endParaRPr lang="en-US"/>
          </a:p>
        </p:txBody>
      </p:sp>
      <p:sp>
        <p:nvSpPr>
          <p:cNvPr id="5" name="Footer Placeholder 4">
            <a:extLst>
              <a:ext uri="{FF2B5EF4-FFF2-40B4-BE49-F238E27FC236}">
                <a16:creationId xmlns:a16="http://schemas.microsoft.com/office/drawing/2014/main" id="{7AE45F62-FBFE-41A4-B8DC-AA3AAFC7C5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821BC4-196E-4D3B-BAD8-2F3F9521C928}"/>
              </a:ext>
            </a:extLst>
          </p:cNvPr>
          <p:cNvSpPr>
            <a:spLocks noGrp="1"/>
          </p:cNvSpPr>
          <p:nvPr>
            <p:ph type="sldNum" sz="quarter" idx="12"/>
          </p:nvPr>
        </p:nvSpPr>
        <p:spPr/>
        <p:txBody>
          <a:bodyPr/>
          <a:lstStyle/>
          <a:p>
            <a:fld id="{97AC39AA-53CB-4BBC-A9FD-77F9AEA770AA}" type="slidenum">
              <a:rPr lang="en-US" smtClean="0"/>
              <a:t>‹#›</a:t>
            </a:fld>
            <a:endParaRPr lang="en-US"/>
          </a:p>
        </p:txBody>
      </p:sp>
    </p:spTree>
    <p:extLst>
      <p:ext uri="{BB962C8B-B14F-4D97-AF65-F5344CB8AC3E}">
        <p14:creationId xmlns:p14="http://schemas.microsoft.com/office/powerpoint/2010/main" val="2892966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D197E-55E3-4E73-9012-ADAFF0D1FC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487C9F-CE77-498B-B6D8-C9F6233CEA7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DB7B9-4F3A-4F02-A9CF-209291ABAAEE}"/>
              </a:ext>
            </a:extLst>
          </p:cNvPr>
          <p:cNvSpPr>
            <a:spLocks noGrp="1"/>
          </p:cNvSpPr>
          <p:nvPr>
            <p:ph type="dt" sz="half" idx="10"/>
          </p:nvPr>
        </p:nvSpPr>
        <p:spPr/>
        <p:txBody>
          <a:bodyPr/>
          <a:lstStyle/>
          <a:p>
            <a:fld id="{A4CB49F2-34B4-48D6-B048-311289A78024}" type="datetimeFigureOut">
              <a:rPr lang="en-US" smtClean="0"/>
              <a:t>7/15/2024</a:t>
            </a:fld>
            <a:endParaRPr lang="en-US"/>
          </a:p>
        </p:txBody>
      </p:sp>
      <p:sp>
        <p:nvSpPr>
          <p:cNvPr id="5" name="Footer Placeholder 4">
            <a:extLst>
              <a:ext uri="{FF2B5EF4-FFF2-40B4-BE49-F238E27FC236}">
                <a16:creationId xmlns:a16="http://schemas.microsoft.com/office/drawing/2014/main" id="{B31E71E3-2475-4D94-82DD-19998743CE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8620E2-E126-42E3-AF32-E2D04ABD1EDC}"/>
              </a:ext>
            </a:extLst>
          </p:cNvPr>
          <p:cNvSpPr>
            <a:spLocks noGrp="1"/>
          </p:cNvSpPr>
          <p:nvPr>
            <p:ph type="sldNum" sz="quarter" idx="12"/>
          </p:nvPr>
        </p:nvSpPr>
        <p:spPr/>
        <p:txBody>
          <a:bodyPr/>
          <a:lstStyle/>
          <a:p>
            <a:fld id="{97AC39AA-53CB-4BBC-A9FD-77F9AEA770AA}" type="slidenum">
              <a:rPr lang="en-US" smtClean="0"/>
              <a:t>‹#›</a:t>
            </a:fld>
            <a:endParaRPr lang="en-US"/>
          </a:p>
        </p:txBody>
      </p:sp>
    </p:spTree>
    <p:extLst>
      <p:ext uri="{BB962C8B-B14F-4D97-AF65-F5344CB8AC3E}">
        <p14:creationId xmlns:p14="http://schemas.microsoft.com/office/powerpoint/2010/main" val="4178353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12AD3A-4269-4CC3-8079-42FBC23F519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71E042-B414-404B-8D3B-6E1FB266C69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130126-CB6E-4B82-95C1-8C4B8B6F2AB8}"/>
              </a:ext>
            </a:extLst>
          </p:cNvPr>
          <p:cNvSpPr>
            <a:spLocks noGrp="1"/>
          </p:cNvSpPr>
          <p:nvPr>
            <p:ph type="dt" sz="half" idx="10"/>
          </p:nvPr>
        </p:nvSpPr>
        <p:spPr/>
        <p:txBody>
          <a:bodyPr/>
          <a:lstStyle/>
          <a:p>
            <a:fld id="{A4CB49F2-34B4-48D6-B048-311289A78024}" type="datetimeFigureOut">
              <a:rPr lang="en-US" smtClean="0"/>
              <a:t>7/15/2024</a:t>
            </a:fld>
            <a:endParaRPr lang="en-US"/>
          </a:p>
        </p:txBody>
      </p:sp>
      <p:sp>
        <p:nvSpPr>
          <p:cNvPr id="5" name="Footer Placeholder 4">
            <a:extLst>
              <a:ext uri="{FF2B5EF4-FFF2-40B4-BE49-F238E27FC236}">
                <a16:creationId xmlns:a16="http://schemas.microsoft.com/office/drawing/2014/main" id="{051587A1-C2EC-4388-AA77-0DDED3BD2A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71D901-CE6F-4460-847F-4788834030ED}"/>
              </a:ext>
            </a:extLst>
          </p:cNvPr>
          <p:cNvSpPr>
            <a:spLocks noGrp="1"/>
          </p:cNvSpPr>
          <p:nvPr>
            <p:ph type="sldNum" sz="quarter" idx="12"/>
          </p:nvPr>
        </p:nvSpPr>
        <p:spPr/>
        <p:txBody>
          <a:bodyPr/>
          <a:lstStyle/>
          <a:p>
            <a:fld id="{97AC39AA-53CB-4BBC-A9FD-77F9AEA770AA}" type="slidenum">
              <a:rPr lang="en-US" smtClean="0"/>
              <a:t>‹#›</a:t>
            </a:fld>
            <a:endParaRPr lang="en-US"/>
          </a:p>
        </p:txBody>
      </p:sp>
    </p:spTree>
    <p:extLst>
      <p:ext uri="{BB962C8B-B14F-4D97-AF65-F5344CB8AC3E}">
        <p14:creationId xmlns:p14="http://schemas.microsoft.com/office/powerpoint/2010/main" val="3536554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F03A7-1E2C-4399-BE02-6EE2F860D1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BD3F41-FAAC-4571-83E8-1F3C778068B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31C11F-A0C6-4CE6-B37B-CD2C8ACCAD38}"/>
              </a:ext>
            </a:extLst>
          </p:cNvPr>
          <p:cNvSpPr>
            <a:spLocks noGrp="1"/>
          </p:cNvSpPr>
          <p:nvPr>
            <p:ph type="dt" sz="half" idx="10"/>
          </p:nvPr>
        </p:nvSpPr>
        <p:spPr/>
        <p:txBody>
          <a:bodyPr/>
          <a:lstStyle/>
          <a:p>
            <a:fld id="{A4CB49F2-34B4-48D6-B048-311289A78024}" type="datetimeFigureOut">
              <a:rPr lang="en-US" smtClean="0"/>
              <a:t>7/15/2024</a:t>
            </a:fld>
            <a:endParaRPr lang="en-US"/>
          </a:p>
        </p:txBody>
      </p:sp>
      <p:sp>
        <p:nvSpPr>
          <p:cNvPr id="5" name="Footer Placeholder 4">
            <a:extLst>
              <a:ext uri="{FF2B5EF4-FFF2-40B4-BE49-F238E27FC236}">
                <a16:creationId xmlns:a16="http://schemas.microsoft.com/office/drawing/2014/main" id="{15A559EE-06A1-4998-A947-2C87E2FA1A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7085FD-E971-4C04-B0DB-12D89C30C5D1}"/>
              </a:ext>
            </a:extLst>
          </p:cNvPr>
          <p:cNvSpPr>
            <a:spLocks noGrp="1"/>
          </p:cNvSpPr>
          <p:nvPr>
            <p:ph type="sldNum" sz="quarter" idx="12"/>
          </p:nvPr>
        </p:nvSpPr>
        <p:spPr/>
        <p:txBody>
          <a:bodyPr/>
          <a:lstStyle/>
          <a:p>
            <a:fld id="{97AC39AA-53CB-4BBC-A9FD-77F9AEA770AA}" type="slidenum">
              <a:rPr lang="en-US" smtClean="0"/>
              <a:t>‹#›</a:t>
            </a:fld>
            <a:endParaRPr lang="en-US"/>
          </a:p>
        </p:txBody>
      </p:sp>
    </p:spTree>
    <p:extLst>
      <p:ext uri="{BB962C8B-B14F-4D97-AF65-F5344CB8AC3E}">
        <p14:creationId xmlns:p14="http://schemas.microsoft.com/office/powerpoint/2010/main" val="1789973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64E2A-1FF1-401F-8347-940E2E8CB4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8FAB8A-0F00-414F-A199-4BC1DDF7E5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028A538-BF42-4B89-AAB2-87AA656431E4}"/>
              </a:ext>
            </a:extLst>
          </p:cNvPr>
          <p:cNvSpPr>
            <a:spLocks noGrp="1"/>
          </p:cNvSpPr>
          <p:nvPr>
            <p:ph type="dt" sz="half" idx="10"/>
          </p:nvPr>
        </p:nvSpPr>
        <p:spPr/>
        <p:txBody>
          <a:bodyPr/>
          <a:lstStyle/>
          <a:p>
            <a:fld id="{A4CB49F2-34B4-48D6-B048-311289A78024}" type="datetimeFigureOut">
              <a:rPr lang="en-US" smtClean="0"/>
              <a:t>7/15/2024</a:t>
            </a:fld>
            <a:endParaRPr lang="en-US"/>
          </a:p>
        </p:txBody>
      </p:sp>
      <p:sp>
        <p:nvSpPr>
          <p:cNvPr id="5" name="Footer Placeholder 4">
            <a:extLst>
              <a:ext uri="{FF2B5EF4-FFF2-40B4-BE49-F238E27FC236}">
                <a16:creationId xmlns:a16="http://schemas.microsoft.com/office/drawing/2014/main" id="{53792F4D-A7B6-4350-BAF3-C9A804B2D9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27E0C0-7C58-407B-A98F-F73350E96DC8}"/>
              </a:ext>
            </a:extLst>
          </p:cNvPr>
          <p:cNvSpPr>
            <a:spLocks noGrp="1"/>
          </p:cNvSpPr>
          <p:nvPr>
            <p:ph type="sldNum" sz="quarter" idx="12"/>
          </p:nvPr>
        </p:nvSpPr>
        <p:spPr/>
        <p:txBody>
          <a:bodyPr/>
          <a:lstStyle/>
          <a:p>
            <a:fld id="{97AC39AA-53CB-4BBC-A9FD-77F9AEA770AA}" type="slidenum">
              <a:rPr lang="en-US" smtClean="0"/>
              <a:t>‹#›</a:t>
            </a:fld>
            <a:endParaRPr lang="en-US"/>
          </a:p>
        </p:txBody>
      </p:sp>
    </p:spTree>
    <p:extLst>
      <p:ext uri="{BB962C8B-B14F-4D97-AF65-F5344CB8AC3E}">
        <p14:creationId xmlns:p14="http://schemas.microsoft.com/office/powerpoint/2010/main" val="3744891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51FC2-5407-41CD-8D82-0D7929CF96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1D0F37-762F-4F92-848F-4EB3F61DB82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38BA11-AAC3-4519-AF44-0EF91E419C2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C115DE-1B89-412C-BD22-12AA88923FD7}"/>
              </a:ext>
            </a:extLst>
          </p:cNvPr>
          <p:cNvSpPr>
            <a:spLocks noGrp="1"/>
          </p:cNvSpPr>
          <p:nvPr>
            <p:ph type="dt" sz="half" idx="10"/>
          </p:nvPr>
        </p:nvSpPr>
        <p:spPr/>
        <p:txBody>
          <a:bodyPr/>
          <a:lstStyle/>
          <a:p>
            <a:fld id="{A4CB49F2-34B4-48D6-B048-311289A78024}" type="datetimeFigureOut">
              <a:rPr lang="en-US" smtClean="0"/>
              <a:t>7/15/2024</a:t>
            </a:fld>
            <a:endParaRPr lang="en-US"/>
          </a:p>
        </p:txBody>
      </p:sp>
      <p:sp>
        <p:nvSpPr>
          <p:cNvPr id="6" name="Footer Placeholder 5">
            <a:extLst>
              <a:ext uri="{FF2B5EF4-FFF2-40B4-BE49-F238E27FC236}">
                <a16:creationId xmlns:a16="http://schemas.microsoft.com/office/drawing/2014/main" id="{4658B0EC-3F36-4A60-86B1-E04C68273C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64F9D-7DC0-46FE-9F40-99447D6987E7}"/>
              </a:ext>
            </a:extLst>
          </p:cNvPr>
          <p:cNvSpPr>
            <a:spLocks noGrp="1"/>
          </p:cNvSpPr>
          <p:nvPr>
            <p:ph type="sldNum" sz="quarter" idx="12"/>
          </p:nvPr>
        </p:nvSpPr>
        <p:spPr/>
        <p:txBody>
          <a:bodyPr/>
          <a:lstStyle/>
          <a:p>
            <a:fld id="{97AC39AA-53CB-4BBC-A9FD-77F9AEA770AA}" type="slidenum">
              <a:rPr lang="en-US" smtClean="0"/>
              <a:t>‹#›</a:t>
            </a:fld>
            <a:endParaRPr lang="en-US"/>
          </a:p>
        </p:txBody>
      </p:sp>
    </p:spTree>
    <p:extLst>
      <p:ext uri="{BB962C8B-B14F-4D97-AF65-F5344CB8AC3E}">
        <p14:creationId xmlns:p14="http://schemas.microsoft.com/office/powerpoint/2010/main" val="3671315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BFACF-A082-45F2-A9DF-3AC0092013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34DB60-3A35-4D71-8EA0-36D69D8AA6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CA25C20-5DD6-4F57-A557-55C7E423A19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4D69F19-BA1E-4CED-9E94-ED2B0F30C8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C7E349E-5BF3-47C6-B6B3-C872B6BF7B6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98CD28-6EB9-4968-A93F-F22BCFCDFEC6}"/>
              </a:ext>
            </a:extLst>
          </p:cNvPr>
          <p:cNvSpPr>
            <a:spLocks noGrp="1"/>
          </p:cNvSpPr>
          <p:nvPr>
            <p:ph type="dt" sz="half" idx="10"/>
          </p:nvPr>
        </p:nvSpPr>
        <p:spPr/>
        <p:txBody>
          <a:bodyPr/>
          <a:lstStyle/>
          <a:p>
            <a:fld id="{A4CB49F2-34B4-48D6-B048-311289A78024}" type="datetimeFigureOut">
              <a:rPr lang="en-US" smtClean="0"/>
              <a:t>7/15/2024</a:t>
            </a:fld>
            <a:endParaRPr lang="en-US"/>
          </a:p>
        </p:txBody>
      </p:sp>
      <p:sp>
        <p:nvSpPr>
          <p:cNvPr id="8" name="Footer Placeholder 7">
            <a:extLst>
              <a:ext uri="{FF2B5EF4-FFF2-40B4-BE49-F238E27FC236}">
                <a16:creationId xmlns:a16="http://schemas.microsoft.com/office/drawing/2014/main" id="{F5BCE36C-D3EE-443E-BC56-AF7D7CF97F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296DE95-0C12-42F8-8910-3F04B9ACFD57}"/>
              </a:ext>
            </a:extLst>
          </p:cNvPr>
          <p:cNvSpPr>
            <a:spLocks noGrp="1"/>
          </p:cNvSpPr>
          <p:nvPr>
            <p:ph type="sldNum" sz="quarter" idx="12"/>
          </p:nvPr>
        </p:nvSpPr>
        <p:spPr/>
        <p:txBody>
          <a:bodyPr/>
          <a:lstStyle/>
          <a:p>
            <a:fld id="{97AC39AA-53CB-4BBC-A9FD-77F9AEA770AA}" type="slidenum">
              <a:rPr lang="en-US" smtClean="0"/>
              <a:t>‹#›</a:t>
            </a:fld>
            <a:endParaRPr lang="en-US"/>
          </a:p>
        </p:txBody>
      </p:sp>
    </p:spTree>
    <p:extLst>
      <p:ext uri="{BB962C8B-B14F-4D97-AF65-F5344CB8AC3E}">
        <p14:creationId xmlns:p14="http://schemas.microsoft.com/office/powerpoint/2010/main" val="1111995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12E2B-6612-4CF0-B1B8-42113112B06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1BEA20-A7B9-4270-A2A1-FE62C57A7728}"/>
              </a:ext>
            </a:extLst>
          </p:cNvPr>
          <p:cNvSpPr>
            <a:spLocks noGrp="1"/>
          </p:cNvSpPr>
          <p:nvPr>
            <p:ph type="dt" sz="half" idx="10"/>
          </p:nvPr>
        </p:nvSpPr>
        <p:spPr/>
        <p:txBody>
          <a:bodyPr/>
          <a:lstStyle/>
          <a:p>
            <a:fld id="{A4CB49F2-34B4-48D6-B048-311289A78024}" type="datetimeFigureOut">
              <a:rPr lang="en-US" smtClean="0"/>
              <a:t>7/15/2024</a:t>
            </a:fld>
            <a:endParaRPr lang="en-US"/>
          </a:p>
        </p:txBody>
      </p:sp>
      <p:sp>
        <p:nvSpPr>
          <p:cNvPr id="4" name="Footer Placeholder 3">
            <a:extLst>
              <a:ext uri="{FF2B5EF4-FFF2-40B4-BE49-F238E27FC236}">
                <a16:creationId xmlns:a16="http://schemas.microsoft.com/office/drawing/2014/main" id="{311D6236-280D-4B94-848F-22EF84EFC53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B9D1E7-4DA5-463D-828A-A0E360978451}"/>
              </a:ext>
            </a:extLst>
          </p:cNvPr>
          <p:cNvSpPr>
            <a:spLocks noGrp="1"/>
          </p:cNvSpPr>
          <p:nvPr>
            <p:ph type="sldNum" sz="quarter" idx="12"/>
          </p:nvPr>
        </p:nvSpPr>
        <p:spPr/>
        <p:txBody>
          <a:bodyPr/>
          <a:lstStyle/>
          <a:p>
            <a:fld id="{97AC39AA-53CB-4BBC-A9FD-77F9AEA770AA}" type="slidenum">
              <a:rPr lang="en-US" smtClean="0"/>
              <a:t>‹#›</a:t>
            </a:fld>
            <a:endParaRPr lang="en-US"/>
          </a:p>
        </p:txBody>
      </p:sp>
    </p:spTree>
    <p:extLst>
      <p:ext uri="{BB962C8B-B14F-4D97-AF65-F5344CB8AC3E}">
        <p14:creationId xmlns:p14="http://schemas.microsoft.com/office/powerpoint/2010/main" val="1913428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9641DD-9C1C-4049-97E6-DB430F470745}"/>
              </a:ext>
            </a:extLst>
          </p:cNvPr>
          <p:cNvSpPr>
            <a:spLocks noGrp="1"/>
          </p:cNvSpPr>
          <p:nvPr>
            <p:ph type="dt" sz="half" idx="10"/>
          </p:nvPr>
        </p:nvSpPr>
        <p:spPr/>
        <p:txBody>
          <a:bodyPr/>
          <a:lstStyle/>
          <a:p>
            <a:fld id="{A4CB49F2-34B4-48D6-B048-311289A78024}" type="datetimeFigureOut">
              <a:rPr lang="en-US" smtClean="0"/>
              <a:t>7/15/2024</a:t>
            </a:fld>
            <a:endParaRPr lang="en-US"/>
          </a:p>
        </p:txBody>
      </p:sp>
      <p:sp>
        <p:nvSpPr>
          <p:cNvPr id="3" name="Footer Placeholder 2">
            <a:extLst>
              <a:ext uri="{FF2B5EF4-FFF2-40B4-BE49-F238E27FC236}">
                <a16:creationId xmlns:a16="http://schemas.microsoft.com/office/drawing/2014/main" id="{FD086EE4-A42A-49D3-911A-E3B80E4BE0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4CFEE4-07A7-42A1-B29D-F9129AD625D6}"/>
              </a:ext>
            </a:extLst>
          </p:cNvPr>
          <p:cNvSpPr>
            <a:spLocks noGrp="1"/>
          </p:cNvSpPr>
          <p:nvPr>
            <p:ph type="sldNum" sz="quarter" idx="12"/>
          </p:nvPr>
        </p:nvSpPr>
        <p:spPr/>
        <p:txBody>
          <a:bodyPr/>
          <a:lstStyle/>
          <a:p>
            <a:fld id="{97AC39AA-53CB-4BBC-A9FD-77F9AEA770AA}" type="slidenum">
              <a:rPr lang="en-US" smtClean="0"/>
              <a:t>‹#›</a:t>
            </a:fld>
            <a:endParaRPr lang="en-US"/>
          </a:p>
        </p:txBody>
      </p:sp>
    </p:spTree>
    <p:extLst>
      <p:ext uri="{BB962C8B-B14F-4D97-AF65-F5344CB8AC3E}">
        <p14:creationId xmlns:p14="http://schemas.microsoft.com/office/powerpoint/2010/main" val="2036639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049D8-ECF9-4C7D-B199-1A2CEC9089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D36B1C1-5D58-44AC-8E44-DCA368AA0B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FC3729-9E01-4439-AC16-F5C4BEF45E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2A4EAEB-D7D7-452F-94DF-B13DA9DD65FC}"/>
              </a:ext>
            </a:extLst>
          </p:cNvPr>
          <p:cNvSpPr>
            <a:spLocks noGrp="1"/>
          </p:cNvSpPr>
          <p:nvPr>
            <p:ph type="dt" sz="half" idx="10"/>
          </p:nvPr>
        </p:nvSpPr>
        <p:spPr/>
        <p:txBody>
          <a:bodyPr/>
          <a:lstStyle/>
          <a:p>
            <a:fld id="{A4CB49F2-34B4-48D6-B048-311289A78024}" type="datetimeFigureOut">
              <a:rPr lang="en-US" smtClean="0"/>
              <a:t>7/15/2024</a:t>
            </a:fld>
            <a:endParaRPr lang="en-US"/>
          </a:p>
        </p:txBody>
      </p:sp>
      <p:sp>
        <p:nvSpPr>
          <p:cNvPr id="6" name="Footer Placeholder 5">
            <a:extLst>
              <a:ext uri="{FF2B5EF4-FFF2-40B4-BE49-F238E27FC236}">
                <a16:creationId xmlns:a16="http://schemas.microsoft.com/office/drawing/2014/main" id="{A25B78A2-5ADD-4E44-8C94-86FC3B6C40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3378FE-0CEE-4655-829F-BA62EF2D83A6}"/>
              </a:ext>
            </a:extLst>
          </p:cNvPr>
          <p:cNvSpPr>
            <a:spLocks noGrp="1"/>
          </p:cNvSpPr>
          <p:nvPr>
            <p:ph type="sldNum" sz="quarter" idx="12"/>
          </p:nvPr>
        </p:nvSpPr>
        <p:spPr/>
        <p:txBody>
          <a:bodyPr/>
          <a:lstStyle/>
          <a:p>
            <a:fld id="{97AC39AA-53CB-4BBC-A9FD-77F9AEA770AA}" type="slidenum">
              <a:rPr lang="en-US" smtClean="0"/>
              <a:t>‹#›</a:t>
            </a:fld>
            <a:endParaRPr lang="en-US"/>
          </a:p>
        </p:txBody>
      </p:sp>
    </p:spTree>
    <p:extLst>
      <p:ext uri="{BB962C8B-B14F-4D97-AF65-F5344CB8AC3E}">
        <p14:creationId xmlns:p14="http://schemas.microsoft.com/office/powerpoint/2010/main" val="2044941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AC9C8-C8DB-4901-80C3-B09158533A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A8ED35F-14D9-402C-8AB7-207BBC8ABC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177C0C8-0CE4-41BD-90DC-13C9EDE23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CBC4DE-EC5E-43FF-8AFE-D958EAB85239}"/>
              </a:ext>
            </a:extLst>
          </p:cNvPr>
          <p:cNvSpPr>
            <a:spLocks noGrp="1"/>
          </p:cNvSpPr>
          <p:nvPr>
            <p:ph type="dt" sz="half" idx="10"/>
          </p:nvPr>
        </p:nvSpPr>
        <p:spPr/>
        <p:txBody>
          <a:bodyPr/>
          <a:lstStyle/>
          <a:p>
            <a:fld id="{A4CB49F2-34B4-48D6-B048-311289A78024}" type="datetimeFigureOut">
              <a:rPr lang="en-US" smtClean="0"/>
              <a:t>7/15/2024</a:t>
            </a:fld>
            <a:endParaRPr lang="en-US"/>
          </a:p>
        </p:txBody>
      </p:sp>
      <p:sp>
        <p:nvSpPr>
          <p:cNvPr id="6" name="Footer Placeholder 5">
            <a:extLst>
              <a:ext uri="{FF2B5EF4-FFF2-40B4-BE49-F238E27FC236}">
                <a16:creationId xmlns:a16="http://schemas.microsoft.com/office/drawing/2014/main" id="{575591EB-D71D-4683-A482-0E68AF7D55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472946-BD52-4CD2-97D0-E148D1B1B922}"/>
              </a:ext>
            </a:extLst>
          </p:cNvPr>
          <p:cNvSpPr>
            <a:spLocks noGrp="1"/>
          </p:cNvSpPr>
          <p:nvPr>
            <p:ph type="sldNum" sz="quarter" idx="12"/>
          </p:nvPr>
        </p:nvSpPr>
        <p:spPr/>
        <p:txBody>
          <a:bodyPr/>
          <a:lstStyle/>
          <a:p>
            <a:fld id="{97AC39AA-53CB-4BBC-A9FD-77F9AEA770AA}" type="slidenum">
              <a:rPr lang="en-US" smtClean="0"/>
              <a:t>‹#›</a:t>
            </a:fld>
            <a:endParaRPr lang="en-US"/>
          </a:p>
        </p:txBody>
      </p:sp>
    </p:spTree>
    <p:extLst>
      <p:ext uri="{BB962C8B-B14F-4D97-AF65-F5344CB8AC3E}">
        <p14:creationId xmlns:p14="http://schemas.microsoft.com/office/powerpoint/2010/main" val="3829304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02D68C-BB4A-4580-B59B-921C0933B4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3E1901-684D-42E4-AAF8-CEEF9CE041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41D2F6-3FA5-43AC-8BE3-F07B244B72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CB49F2-34B4-48D6-B048-311289A78024}" type="datetimeFigureOut">
              <a:rPr lang="en-US" smtClean="0"/>
              <a:t>7/15/2024</a:t>
            </a:fld>
            <a:endParaRPr lang="en-US"/>
          </a:p>
        </p:txBody>
      </p:sp>
      <p:sp>
        <p:nvSpPr>
          <p:cNvPr id="5" name="Footer Placeholder 4">
            <a:extLst>
              <a:ext uri="{FF2B5EF4-FFF2-40B4-BE49-F238E27FC236}">
                <a16:creationId xmlns:a16="http://schemas.microsoft.com/office/drawing/2014/main" id="{8A9E99F9-BBD1-4814-B441-CF74496B42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42C5D6-0817-4EA1-8A1F-7B6216B37E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AC39AA-53CB-4BBC-A9FD-77F9AEA770AA}" type="slidenum">
              <a:rPr lang="en-US" smtClean="0"/>
              <a:t>‹#›</a:t>
            </a:fld>
            <a:endParaRPr lang="en-US"/>
          </a:p>
        </p:txBody>
      </p:sp>
    </p:spTree>
    <p:extLst>
      <p:ext uri="{BB962C8B-B14F-4D97-AF65-F5344CB8AC3E}">
        <p14:creationId xmlns:p14="http://schemas.microsoft.com/office/powerpoint/2010/main" val="237341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aferhomescollaborative.org/CSSH"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bit.ly/CSSHPost-Survey"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Katie.Ellison@MIMH.edu" TargetMode="External"/><Relationship Id="rId2" Type="http://schemas.openxmlformats.org/officeDocument/2006/relationships/hyperlink" Target="mailto:Julie.Matthews@MIMH.edu" TargetMode="External"/><Relationship Id="rId1" Type="http://schemas.openxmlformats.org/officeDocument/2006/relationships/slideLayout" Target="../slideLayouts/slideLayout2.xml"/><Relationship Id="rId5" Type="http://schemas.openxmlformats.org/officeDocument/2006/relationships/hyperlink" Target="mailto:Info@saferhomescollaborative.org" TargetMode="External"/><Relationship Id="rId4" Type="http://schemas.openxmlformats.org/officeDocument/2006/relationships/hyperlink" Target="http://www.saferhomescollaborative.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aferhomescollaborative.org/CSSH"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 logo with people and a house&#10;&#10;Description automatically generated">
            <a:extLst>
              <a:ext uri="{FF2B5EF4-FFF2-40B4-BE49-F238E27FC236}">
                <a16:creationId xmlns:a16="http://schemas.microsoft.com/office/drawing/2014/main" id="{BF89C2E3-CCAD-4D53-AFC8-6A5B2E7B108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4084" y="2121430"/>
            <a:ext cx="6963833" cy="4379643"/>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5B0A1DFD-D8E5-4A3C-93B9-0C5D4EAF29D2}"/>
              </a:ext>
            </a:extLst>
          </p:cNvPr>
          <p:cNvSpPr/>
          <p:nvPr/>
        </p:nvSpPr>
        <p:spPr>
          <a:xfrm>
            <a:off x="261043" y="594268"/>
            <a:ext cx="11669913" cy="769441"/>
          </a:xfrm>
          <a:prstGeom prst="rect">
            <a:avLst/>
          </a:prstGeom>
        </p:spPr>
        <p:txBody>
          <a:bodyPr wrap="square">
            <a:spAutoFit/>
          </a:bodyPr>
          <a:lstStyle/>
          <a:p>
            <a:pPr algn="ctr"/>
            <a:r>
              <a:rPr lang="en-US" sz="4400" b="1">
                <a:solidFill>
                  <a:srgbClr val="192B55"/>
                </a:solidFill>
                <a:latin typeface="Poppins"/>
              </a:rPr>
              <a:t>Conversations for Suicide Safer Homes </a:t>
            </a:r>
            <a:endParaRPr lang="en-US" sz="4400"/>
          </a:p>
        </p:txBody>
      </p:sp>
      <p:sp>
        <p:nvSpPr>
          <p:cNvPr id="11" name="Rectangle 10">
            <a:extLst>
              <a:ext uri="{FF2B5EF4-FFF2-40B4-BE49-F238E27FC236}">
                <a16:creationId xmlns:a16="http://schemas.microsoft.com/office/drawing/2014/main" id="{67A42D08-F34B-41E7-9F46-F118EC64CAA0}"/>
              </a:ext>
            </a:extLst>
          </p:cNvPr>
          <p:cNvSpPr/>
          <p:nvPr/>
        </p:nvSpPr>
        <p:spPr>
          <a:xfrm>
            <a:off x="2613950" y="1363709"/>
            <a:ext cx="6964099" cy="769441"/>
          </a:xfrm>
          <a:prstGeom prst="rect">
            <a:avLst/>
          </a:prstGeom>
        </p:spPr>
        <p:txBody>
          <a:bodyPr wrap="square">
            <a:spAutoFit/>
          </a:bodyPr>
          <a:lstStyle/>
          <a:p>
            <a:pPr algn="ctr"/>
            <a:r>
              <a:rPr lang="en-US" sz="4400" b="1">
                <a:solidFill>
                  <a:srgbClr val="192B55"/>
                </a:solidFill>
                <a:latin typeface="Poppins"/>
              </a:rPr>
              <a:t>Training Evaluation </a:t>
            </a:r>
            <a:endParaRPr lang="en-US" sz="4400"/>
          </a:p>
        </p:txBody>
      </p:sp>
    </p:spTree>
    <p:extLst>
      <p:ext uri="{BB962C8B-B14F-4D97-AF65-F5344CB8AC3E}">
        <p14:creationId xmlns:p14="http://schemas.microsoft.com/office/powerpoint/2010/main" val="3810631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AA84B-AC18-4AD5-AA77-2388FF73D584}"/>
              </a:ext>
            </a:extLst>
          </p:cNvPr>
          <p:cNvSpPr>
            <a:spLocks noGrp="1"/>
          </p:cNvSpPr>
          <p:nvPr>
            <p:ph type="title"/>
          </p:nvPr>
        </p:nvSpPr>
        <p:spPr>
          <a:xfrm>
            <a:off x="538396" y="352935"/>
            <a:ext cx="10515600" cy="819098"/>
          </a:xfrm>
        </p:spPr>
        <p:txBody>
          <a:bodyPr/>
          <a:lstStyle/>
          <a:p>
            <a:r>
              <a:rPr lang="en-US" b="1">
                <a:solidFill>
                  <a:srgbClr val="192B55"/>
                </a:solidFill>
                <a:latin typeface="Poppins"/>
                <a:ea typeface="+mn-ea"/>
                <a:cs typeface="+mn-cs"/>
              </a:rPr>
              <a:t>CSSH Evaluation</a:t>
            </a:r>
          </a:p>
        </p:txBody>
      </p:sp>
      <p:sp>
        <p:nvSpPr>
          <p:cNvPr id="3" name="Content Placeholder 2">
            <a:extLst>
              <a:ext uri="{FF2B5EF4-FFF2-40B4-BE49-F238E27FC236}">
                <a16:creationId xmlns:a16="http://schemas.microsoft.com/office/drawing/2014/main" id="{DC9A5402-B7CE-451E-8855-B35D1968A5FF}"/>
              </a:ext>
            </a:extLst>
          </p:cNvPr>
          <p:cNvSpPr>
            <a:spLocks noGrp="1"/>
          </p:cNvSpPr>
          <p:nvPr>
            <p:ph idx="1"/>
          </p:nvPr>
        </p:nvSpPr>
        <p:spPr>
          <a:xfrm>
            <a:off x="301308" y="1456636"/>
            <a:ext cx="10979046" cy="4623108"/>
          </a:xfrm>
        </p:spPr>
        <p:txBody>
          <a:bodyPr/>
          <a:lstStyle/>
          <a:p>
            <a:pPr lvl="1"/>
            <a:r>
              <a:rPr lang="en-US" sz="2800"/>
              <a:t>What do we want to learn? </a:t>
            </a:r>
          </a:p>
          <a:p>
            <a:pPr lvl="2"/>
            <a:r>
              <a:rPr lang="en-US"/>
              <a:t>Does CSSH increase knowledge, comfort, and confidence in those trained to be able to talk to and help someone at risk for suicide? </a:t>
            </a:r>
          </a:p>
          <a:p>
            <a:pPr lvl="2"/>
            <a:endParaRPr lang="en-US"/>
          </a:p>
          <a:p>
            <a:pPr lvl="1"/>
            <a:r>
              <a:rPr lang="en-US" sz="2800"/>
              <a:t>Why is this important? </a:t>
            </a:r>
          </a:p>
          <a:p>
            <a:pPr lvl="2"/>
            <a:r>
              <a:rPr lang="en-US" sz="2400"/>
              <a:t>To provide empirical evidence to validate the effectiveness of the CSSH training. </a:t>
            </a:r>
          </a:p>
          <a:p>
            <a:pPr marL="914400" lvl="2" indent="0">
              <a:buNone/>
            </a:pPr>
            <a:endParaRPr lang="en-US"/>
          </a:p>
          <a:p>
            <a:pPr lvl="1"/>
            <a:r>
              <a:rPr lang="en-US" sz="2800"/>
              <a:t>How are we finding out? </a:t>
            </a:r>
          </a:p>
          <a:p>
            <a:pPr lvl="2"/>
            <a:r>
              <a:rPr lang="en-US" sz="2400"/>
              <a:t>Collecting pre-, post, and three-month follow-up surveys from CSSH training participants.  </a:t>
            </a:r>
          </a:p>
          <a:p>
            <a:pPr lvl="2"/>
            <a:endParaRPr lang="en-US"/>
          </a:p>
          <a:p>
            <a:pPr lvl="2"/>
            <a:endParaRPr lang="en-US"/>
          </a:p>
          <a:p>
            <a:pPr marL="914400" lvl="2" indent="0">
              <a:buNone/>
            </a:pPr>
            <a:endParaRPr lang="en-US"/>
          </a:p>
          <a:p>
            <a:pPr lvl="2"/>
            <a:endParaRPr lang="en-US"/>
          </a:p>
          <a:p>
            <a:pPr lvl="2"/>
            <a:endParaRPr lang="en-US"/>
          </a:p>
          <a:p>
            <a:pPr lvl="2"/>
            <a:endParaRPr lang="en-US"/>
          </a:p>
        </p:txBody>
      </p:sp>
    </p:spTree>
    <p:extLst>
      <p:ext uri="{BB962C8B-B14F-4D97-AF65-F5344CB8AC3E}">
        <p14:creationId xmlns:p14="http://schemas.microsoft.com/office/powerpoint/2010/main" val="1963158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F37FE-0047-46B7-A20F-DCABB20FE8E0}"/>
              </a:ext>
            </a:extLst>
          </p:cNvPr>
          <p:cNvSpPr>
            <a:spLocks noGrp="1"/>
          </p:cNvSpPr>
          <p:nvPr>
            <p:ph type="title"/>
          </p:nvPr>
        </p:nvSpPr>
        <p:spPr>
          <a:xfrm>
            <a:off x="628338" y="225919"/>
            <a:ext cx="10515600" cy="1325563"/>
          </a:xfrm>
        </p:spPr>
        <p:txBody>
          <a:bodyPr/>
          <a:lstStyle/>
          <a:p>
            <a:r>
              <a:rPr lang="en-US" b="1">
                <a:solidFill>
                  <a:srgbClr val="192B55"/>
                </a:solidFill>
                <a:latin typeface="Poppins"/>
                <a:ea typeface="+mn-ea"/>
                <a:cs typeface="+mn-cs"/>
              </a:rPr>
              <a:t>CSSH Evaluation</a:t>
            </a:r>
          </a:p>
        </p:txBody>
      </p:sp>
      <p:sp>
        <p:nvSpPr>
          <p:cNvPr id="3" name="Content Placeholder 2">
            <a:extLst>
              <a:ext uri="{FF2B5EF4-FFF2-40B4-BE49-F238E27FC236}">
                <a16:creationId xmlns:a16="http://schemas.microsoft.com/office/drawing/2014/main" id="{B4A275A4-3154-466F-8B37-FE34E906394F}"/>
              </a:ext>
            </a:extLst>
          </p:cNvPr>
          <p:cNvSpPr>
            <a:spLocks noGrp="1"/>
          </p:cNvSpPr>
          <p:nvPr>
            <p:ph idx="1"/>
          </p:nvPr>
        </p:nvSpPr>
        <p:spPr>
          <a:xfrm>
            <a:off x="838200" y="1459407"/>
            <a:ext cx="10929079" cy="3847111"/>
          </a:xfrm>
        </p:spPr>
        <p:txBody>
          <a:bodyPr vert="horz" lIns="91440" tIns="45720" rIns="91440" bIns="45720" rtlCol="0" anchor="t">
            <a:normAutofit/>
          </a:bodyPr>
          <a:lstStyle/>
          <a:p>
            <a:r>
              <a:rPr lang="en-US" sz="2400"/>
              <a:t>CSSH instructors trained through SHC are asked to: </a:t>
            </a:r>
          </a:p>
          <a:p>
            <a:pPr lvl="1">
              <a:lnSpc>
                <a:spcPct val="150000"/>
              </a:lnSpc>
            </a:pPr>
            <a:r>
              <a:rPr lang="en-US" sz="2000"/>
              <a:t>Conduct two CSSH trainings</a:t>
            </a:r>
          </a:p>
          <a:p>
            <a:pPr lvl="1">
              <a:lnSpc>
                <a:spcPct val="150000"/>
              </a:lnSpc>
            </a:pPr>
            <a:r>
              <a:rPr lang="en-US" sz="2000"/>
              <a:t>Register each CSSH training online before the training is held. </a:t>
            </a:r>
          </a:p>
          <a:p>
            <a:pPr lvl="1">
              <a:lnSpc>
                <a:spcPct val="150000"/>
              </a:lnSpc>
            </a:pPr>
            <a:r>
              <a:rPr lang="en-US" sz="2000"/>
              <a:t>Collect and send in a sign-in sheet for each CSSH training. </a:t>
            </a:r>
          </a:p>
          <a:p>
            <a:pPr lvl="1">
              <a:lnSpc>
                <a:spcPct val="150000"/>
              </a:lnSpc>
            </a:pPr>
            <a:r>
              <a:rPr lang="en-US" sz="2000"/>
              <a:t>Collect pre- and posttest surveys from participants in each CSSH training. </a:t>
            </a:r>
            <a:endParaRPr lang="en-US"/>
          </a:p>
          <a:p>
            <a:pPr lvl="1"/>
            <a:endParaRPr lang="en-US"/>
          </a:p>
        </p:txBody>
      </p:sp>
    </p:spTree>
    <p:extLst>
      <p:ext uri="{BB962C8B-B14F-4D97-AF65-F5344CB8AC3E}">
        <p14:creationId xmlns:p14="http://schemas.microsoft.com/office/powerpoint/2010/main" val="1296645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AFD7B-A9DF-4215-AC70-DD0D0FEFFA71}"/>
              </a:ext>
            </a:extLst>
          </p:cNvPr>
          <p:cNvSpPr>
            <a:spLocks noGrp="1"/>
          </p:cNvSpPr>
          <p:nvPr>
            <p:ph type="title"/>
          </p:nvPr>
        </p:nvSpPr>
        <p:spPr>
          <a:xfrm>
            <a:off x="516467" y="271992"/>
            <a:ext cx="10515600" cy="1325563"/>
          </a:xfrm>
        </p:spPr>
        <p:txBody>
          <a:bodyPr/>
          <a:lstStyle/>
          <a:p>
            <a:r>
              <a:rPr lang="en-US" b="1">
                <a:solidFill>
                  <a:srgbClr val="192B55"/>
                </a:solidFill>
                <a:latin typeface="Poppins"/>
                <a:ea typeface="+mn-ea"/>
                <a:cs typeface="+mn-cs"/>
              </a:rPr>
              <a:t>CSSH Training Registration	</a:t>
            </a:r>
          </a:p>
        </p:txBody>
      </p:sp>
      <p:sp>
        <p:nvSpPr>
          <p:cNvPr id="3" name="Content Placeholder 2">
            <a:extLst>
              <a:ext uri="{FF2B5EF4-FFF2-40B4-BE49-F238E27FC236}">
                <a16:creationId xmlns:a16="http://schemas.microsoft.com/office/drawing/2014/main" id="{BB55C7DC-BADC-451E-9FF9-89B50E6ED201}"/>
              </a:ext>
            </a:extLst>
          </p:cNvPr>
          <p:cNvSpPr>
            <a:spLocks noGrp="1"/>
          </p:cNvSpPr>
          <p:nvPr>
            <p:ph idx="1"/>
          </p:nvPr>
        </p:nvSpPr>
        <p:spPr>
          <a:xfrm>
            <a:off x="838200" y="1597555"/>
            <a:ext cx="10515600" cy="4405311"/>
          </a:xfrm>
        </p:spPr>
        <p:txBody>
          <a:bodyPr>
            <a:normAutofit/>
          </a:bodyPr>
          <a:lstStyle/>
          <a:p>
            <a:pPr>
              <a:spcAft>
                <a:spcPts val="1200"/>
              </a:spcAft>
            </a:pPr>
            <a:r>
              <a:rPr lang="en-US" sz="2400"/>
              <a:t>Let’s do this together: </a:t>
            </a:r>
          </a:p>
          <a:p>
            <a:pPr lvl="1"/>
            <a:r>
              <a:rPr lang="en-US"/>
              <a:t>Go to: </a:t>
            </a:r>
            <a:r>
              <a:rPr lang="en-US" u="sng">
                <a:hlinkClick r:id="rId3"/>
              </a:rPr>
              <a:t>https://saferhomescollaborative.org/CSSH</a:t>
            </a:r>
            <a:endParaRPr lang="en-US"/>
          </a:p>
          <a:p>
            <a:pPr lvl="2">
              <a:spcAft>
                <a:spcPts val="1200"/>
              </a:spcAft>
            </a:pPr>
            <a:r>
              <a:rPr lang="en-US" sz="2800"/>
              <a:t> </a:t>
            </a:r>
            <a:r>
              <a:rPr lang="en-US"/>
              <a:t>Enter Password: CSSH@MIMH2022</a:t>
            </a:r>
            <a:endParaRPr lang="en-US" sz="2800"/>
          </a:p>
          <a:p>
            <a:pPr lvl="1"/>
            <a:r>
              <a:rPr lang="en-US"/>
              <a:t>Click on CSSH Registration Form</a:t>
            </a:r>
          </a:p>
          <a:p>
            <a:pPr lvl="3">
              <a:spcAft>
                <a:spcPts val="1200"/>
              </a:spcAft>
            </a:pPr>
            <a:r>
              <a:rPr lang="en-US" sz="2000"/>
              <a:t>Complete the form and submit</a:t>
            </a:r>
          </a:p>
          <a:p>
            <a:pPr lvl="1"/>
            <a:r>
              <a:rPr lang="en-US"/>
              <a:t>Once submitted, an email will be sent with confirmation. </a:t>
            </a:r>
            <a:endParaRPr lang="en-US" sz="2000"/>
          </a:p>
          <a:p>
            <a:pPr lvl="2"/>
            <a:endParaRPr lang="en-US" sz="3200"/>
          </a:p>
          <a:p>
            <a:pPr lvl="2"/>
            <a:endParaRPr lang="en-US"/>
          </a:p>
          <a:p>
            <a:pPr lvl="2"/>
            <a:endParaRPr lang="en-US"/>
          </a:p>
        </p:txBody>
      </p:sp>
    </p:spTree>
    <p:extLst>
      <p:ext uri="{BB962C8B-B14F-4D97-AF65-F5344CB8AC3E}">
        <p14:creationId xmlns:p14="http://schemas.microsoft.com/office/powerpoint/2010/main" val="2103952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26B7D4-DA0B-4418-8C8B-28D93BCB961C}"/>
              </a:ext>
            </a:extLst>
          </p:cNvPr>
          <p:cNvSpPr>
            <a:spLocks noGrp="1"/>
          </p:cNvSpPr>
          <p:nvPr>
            <p:ph idx="1"/>
          </p:nvPr>
        </p:nvSpPr>
        <p:spPr>
          <a:xfrm>
            <a:off x="838200" y="1573967"/>
            <a:ext cx="10515600" cy="4602996"/>
          </a:xfrm>
        </p:spPr>
        <p:txBody>
          <a:bodyPr vert="horz" lIns="91440" tIns="45720" rIns="91440" bIns="45720" rtlCol="0" anchor="t">
            <a:normAutofit/>
          </a:bodyPr>
          <a:lstStyle/>
          <a:p>
            <a:r>
              <a:rPr lang="en-US" sz="2400"/>
              <a:t>Download and print sign-in sheet before training.</a:t>
            </a:r>
            <a:r>
              <a:rPr lang="en-US"/>
              <a:t> </a:t>
            </a:r>
          </a:p>
          <a:p>
            <a:pPr lvl="1"/>
            <a:r>
              <a:rPr lang="en-US" sz="2000"/>
              <a:t>Located on the website</a:t>
            </a:r>
          </a:p>
          <a:p>
            <a:r>
              <a:rPr lang="en-US" sz="2400"/>
              <a:t>The sign-in sheet is required at every training. This ensures accurate attendance numbers</a:t>
            </a:r>
          </a:p>
          <a:p>
            <a:pPr lvl="1"/>
            <a:r>
              <a:rPr lang="en-US" sz="2000"/>
              <a:t>Not everyone who is registered attends</a:t>
            </a:r>
          </a:p>
          <a:p>
            <a:pPr lvl="1"/>
            <a:r>
              <a:rPr lang="en-US" sz="2000"/>
              <a:t>Walk-ins happen</a:t>
            </a:r>
          </a:p>
          <a:p>
            <a:pPr lvl="1"/>
            <a:r>
              <a:rPr lang="en-US" sz="2000"/>
              <a:t>Some will opt-out of pre and posttest surveys</a:t>
            </a:r>
            <a:endParaRPr lang="en-US" sz="2000">
              <a:cs typeface="Calibri"/>
            </a:endParaRPr>
          </a:p>
          <a:p>
            <a:r>
              <a:rPr lang="en-US" sz="2400"/>
              <a:t>Scan and email sign-in sheet as soon as training is completed. </a:t>
            </a:r>
          </a:p>
        </p:txBody>
      </p:sp>
      <p:sp>
        <p:nvSpPr>
          <p:cNvPr id="5" name="Title 1">
            <a:extLst>
              <a:ext uri="{FF2B5EF4-FFF2-40B4-BE49-F238E27FC236}">
                <a16:creationId xmlns:a16="http://schemas.microsoft.com/office/drawing/2014/main" id="{6EB1CA82-0F5C-4918-A8E5-6F1AAE42C567}"/>
              </a:ext>
            </a:extLst>
          </p:cNvPr>
          <p:cNvSpPr>
            <a:spLocks noGrp="1"/>
          </p:cNvSpPr>
          <p:nvPr>
            <p:ph type="title"/>
          </p:nvPr>
        </p:nvSpPr>
        <p:spPr>
          <a:xfrm>
            <a:off x="553598" y="254956"/>
            <a:ext cx="10515600" cy="1325563"/>
          </a:xfrm>
        </p:spPr>
        <p:txBody>
          <a:bodyPr/>
          <a:lstStyle/>
          <a:p>
            <a:r>
              <a:rPr lang="en-US" b="1">
                <a:solidFill>
                  <a:srgbClr val="192B55"/>
                </a:solidFill>
                <a:latin typeface="Poppins"/>
              </a:rPr>
              <a:t>Sign-In Sheet</a:t>
            </a:r>
            <a:endParaRPr lang="en-US"/>
          </a:p>
        </p:txBody>
      </p:sp>
    </p:spTree>
    <p:extLst>
      <p:ext uri="{BB962C8B-B14F-4D97-AF65-F5344CB8AC3E}">
        <p14:creationId xmlns:p14="http://schemas.microsoft.com/office/powerpoint/2010/main" val="708118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D6108-27BC-4A66-AB44-A4D8B36CE746}"/>
              </a:ext>
            </a:extLst>
          </p:cNvPr>
          <p:cNvSpPr>
            <a:spLocks noGrp="1"/>
          </p:cNvSpPr>
          <p:nvPr>
            <p:ph type="title"/>
          </p:nvPr>
        </p:nvSpPr>
        <p:spPr>
          <a:xfrm>
            <a:off x="510494" y="155092"/>
            <a:ext cx="10515600" cy="1325563"/>
          </a:xfrm>
        </p:spPr>
        <p:txBody>
          <a:bodyPr/>
          <a:lstStyle/>
          <a:p>
            <a:r>
              <a:rPr lang="en-US" b="1">
                <a:solidFill>
                  <a:srgbClr val="192B55"/>
                </a:solidFill>
                <a:latin typeface="Poppins"/>
                <a:ea typeface="+mn-ea"/>
                <a:cs typeface="+mn-cs"/>
              </a:rPr>
              <a:t>Collecting Surveys</a:t>
            </a:r>
          </a:p>
        </p:txBody>
      </p:sp>
      <p:sp>
        <p:nvSpPr>
          <p:cNvPr id="3" name="Content Placeholder 2">
            <a:extLst>
              <a:ext uri="{FF2B5EF4-FFF2-40B4-BE49-F238E27FC236}">
                <a16:creationId xmlns:a16="http://schemas.microsoft.com/office/drawing/2014/main" id="{57075798-CA38-4038-B065-4889863785DF}"/>
              </a:ext>
            </a:extLst>
          </p:cNvPr>
          <p:cNvSpPr>
            <a:spLocks noGrp="1"/>
          </p:cNvSpPr>
          <p:nvPr>
            <p:ph idx="1"/>
          </p:nvPr>
        </p:nvSpPr>
        <p:spPr>
          <a:xfrm>
            <a:off x="838200" y="1333553"/>
            <a:ext cx="10515600" cy="4962760"/>
          </a:xfrm>
        </p:spPr>
        <p:txBody>
          <a:bodyPr vert="horz" lIns="91440" tIns="45720" rIns="91440" bIns="45720" rtlCol="0" anchor="t">
            <a:normAutofit/>
          </a:bodyPr>
          <a:lstStyle/>
          <a:p>
            <a:pPr marL="0" indent="0">
              <a:buNone/>
            </a:pPr>
            <a:r>
              <a:rPr lang="en-US" sz="2400"/>
              <a:t>There are two ways to collect the pre- and posttest survey</a:t>
            </a:r>
            <a:r>
              <a:rPr lang="en-US"/>
              <a:t>: </a:t>
            </a:r>
          </a:p>
          <a:p>
            <a:pPr marL="514350" indent="-514350">
              <a:buFont typeface="+mj-lt"/>
              <a:buAutoNum type="arabicPeriod"/>
            </a:pPr>
            <a:r>
              <a:rPr lang="en-US" sz="2400"/>
              <a:t>QR Codes (the easier and more efficient way)</a:t>
            </a:r>
          </a:p>
          <a:p>
            <a:pPr lvl="1"/>
            <a:r>
              <a:rPr lang="en-US" sz="2000"/>
              <a:t>Embedded in the slides at the beginning (pre) and end (post)</a:t>
            </a:r>
          </a:p>
          <a:p>
            <a:pPr lvl="1"/>
            <a:r>
              <a:rPr lang="en-US" sz="2000"/>
              <a:t>Instructor can strongly encourage completion of the surveys in person.</a:t>
            </a:r>
          </a:p>
          <a:p>
            <a:pPr marL="457200" lvl="1" indent="0">
              <a:buNone/>
            </a:pPr>
            <a:r>
              <a:rPr lang="en-US"/>
              <a:t> </a:t>
            </a:r>
          </a:p>
          <a:p>
            <a:pPr marL="514350" indent="-514350">
              <a:buFont typeface="+mj-lt"/>
              <a:buAutoNum type="arabicPeriod"/>
            </a:pPr>
            <a:r>
              <a:rPr lang="en-US" sz="2400"/>
              <a:t>Email registration link (not so easy and less efficient)</a:t>
            </a:r>
          </a:p>
          <a:p>
            <a:pPr lvl="1"/>
            <a:r>
              <a:rPr lang="en-US" sz="2000"/>
              <a:t>An email link is sent to the instructor after training is registered.</a:t>
            </a:r>
          </a:p>
          <a:p>
            <a:pPr lvl="1"/>
            <a:r>
              <a:rPr lang="en-US" sz="2000"/>
              <a:t>This link is used to register participants who will be attending trainings. </a:t>
            </a:r>
          </a:p>
          <a:p>
            <a:pPr lvl="1"/>
            <a:r>
              <a:rPr lang="en-US" sz="2000"/>
              <a:t>Once a participant is registered, the pretest will be emailed prior to the training and posttest will be emailed after the training. </a:t>
            </a:r>
          </a:p>
          <a:p>
            <a:pPr lvl="1"/>
            <a:r>
              <a:rPr lang="en-US" sz="2000"/>
              <a:t>Participants are on their own complete surveys. </a:t>
            </a:r>
          </a:p>
        </p:txBody>
      </p:sp>
    </p:spTree>
    <p:extLst>
      <p:ext uri="{BB962C8B-B14F-4D97-AF65-F5344CB8AC3E}">
        <p14:creationId xmlns:p14="http://schemas.microsoft.com/office/powerpoint/2010/main" val="926249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0C295-A4AE-4DC5-A2B2-C8298250647C}"/>
              </a:ext>
            </a:extLst>
          </p:cNvPr>
          <p:cNvSpPr>
            <a:spLocks noGrp="1"/>
          </p:cNvSpPr>
          <p:nvPr>
            <p:ph type="title"/>
          </p:nvPr>
        </p:nvSpPr>
        <p:spPr>
          <a:xfrm>
            <a:off x="480152" y="365125"/>
            <a:ext cx="10515600" cy="1325563"/>
          </a:xfrm>
        </p:spPr>
        <p:txBody>
          <a:bodyPr/>
          <a:lstStyle/>
          <a:p>
            <a:r>
              <a:rPr lang="en-US" b="1">
                <a:solidFill>
                  <a:srgbClr val="192B55"/>
                </a:solidFill>
                <a:latin typeface="Poppins"/>
                <a:ea typeface="+mn-ea"/>
                <a:cs typeface="+mn-cs"/>
              </a:rPr>
              <a:t>Collecting Surveys</a:t>
            </a:r>
          </a:p>
        </p:txBody>
      </p:sp>
      <p:sp>
        <p:nvSpPr>
          <p:cNvPr id="3" name="Content Placeholder 2">
            <a:extLst>
              <a:ext uri="{FF2B5EF4-FFF2-40B4-BE49-F238E27FC236}">
                <a16:creationId xmlns:a16="http://schemas.microsoft.com/office/drawing/2014/main" id="{76FEF6DD-C67E-4264-B444-95F4B0A57E1E}"/>
              </a:ext>
            </a:extLst>
          </p:cNvPr>
          <p:cNvSpPr>
            <a:spLocks noGrp="1"/>
          </p:cNvSpPr>
          <p:nvPr>
            <p:ph idx="1"/>
          </p:nvPr>
        </p:nvSpPr>
        <p:spPr>
          <a:xfrm>
            <a:off x="838200" y="1690688"/>
            <a:ext cx="10515600" cy="4158263"/>
          </a:xfrm>
        </p:spPr>
        <p:txBody>
          <a:bodyPr vert="horz" lIns="91440" tIns="45720" rIns="91440" bIns="45720" rtlCol="0" anchor="t">
            <a:normAutofit/>
          </a:bodyPr>
          <a:lstStyle/>
          <a:p>
            <a:r>
              <a:rPr lang="en-US" sz="2400"/>
              <a:t>Participants who complete the pre- and posttest surveys will be eligible for the 3-month follow-up survey and a $25 Amazon electronic gift card. </a:t>
            </a:r>
          </a:p>
          <a:p>
            <a:pPr lvl="1"/>
            <a:r>
              <a:rPr lang="en-US" sz="2000"/>
              <a:t>Use this incentive to encourage survey completion.</a:t>
            </a:r>
            <a:endParaRPr lang="en-US" sz="2000">
              <a:cs typeface="Calibri"/>
            </a:endParaRPr>
          </a:p>
          <a:p>
            <a:pPr lvl="1"/>
            <a:r>
              <a:rPr lang="en-US" sz="2000"/>
              <a:t>Participants MUST complete the pretest survey before the training begins. </a:t>
            </a:r>
          </a:p>
          <a:p>
            <a:pPr lvl="1"/>
            <a:r>
              <a:rPr lang="en-US" sz="2000"/>
              <a:t>Remind participants if they complete the 3-month follow-up survey they will receive a $25 Amazon gift card. </a:t>
            </a:r>
            <a:endParaRPr lang="en-US" sz="2000">
              <a:cs typeface="Calibri" panose="020F0502020204030204"/>
            </a:endParaRPr>
          </a:p>
          <a:p>
            <a:pPr lvl="1"/>
            <a:endParaRPr lang="en-US" sz="2000">
              <a:cs typeface="Calibri" panose="020F0502020204030204"/>
            </a:endParaRPr>
          </a:p>
          <a:p>
            <a:pPr marL="228600" lvl="1"/>
            <a:r>
              <a:rPr lang="en-US">
                <a:cs typeface="Calibri" panose="020F0502020204030204"/>
              </a:rPr>
              <a:t>Instructors can request to receive participant feedback from their courses to learn from and improve the quality of training. </a:t>
            </a:r>
          </a:p>
          <a:p>
            <a:pPr lvl="1"/>
            <a:endParaRPr lang="en-US" sz="2000">
              <a:cs typeface="Calibri" panose="020F0502020204030204"/>
            </a:endParaRPr>
          </a:p>
          <a:p>
            <a:pPr marL="342900" lvl="1" indent="-342900"/>
            <a:endParaRPr lang="en-US" sz="2000">
              <a:cs typeface="Calibri" panose="020F0502020204030204"/>
            </a:endParaRPr>
          </a:p>
        </p:txBody>
      </p:sp>
    </p:spTree>
    <p:extLst>
      <p:ext uri="{BB962C8B-B14F-4D97-AF65-F5344CB8AC3E}">
        <p14:creationId xmlns:p14="http://schemas.microsoft.com/office/powerpoint/2010/main" val="2082698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7F0B-B269-4611-9243-B632D3B0E83D}"/>
              </a:ext>
            </a:extLst>
          </p:cNvPr>
          <p:cNvSpPr>
            <a:spLocks noGrp="1"/>
          </p:cNvSpPr>
          <p:nvPr>
            <p:ph type="title"/>
          </p:nvPr>
        </p:nvSpPr>
        <p:spPr>
          <a:xfrm>
            <a:off x="553386" y="500036"/>
            <a:ext cx="10515600" cy="1325563"/>
          </a:xfrm>
        </p:spPr>
        <p:txBody>
          <a:bodyPr/>
          <a:lstStyle/>
          <a:p>
            <a:r>
              <a:rPr lang="en-US" b="1">
                <a:solidFill>
                  <a:srgbClr val="192B55"/>
                </a:solidFill>
                <a:latin typeface="Poppins"/>
                <a:ea typeface="+mn-ea"/>
                <a:cs typeface="+mn-cs"/>
              </a:rPr>
              <a:t>CSSH</a:t>
            </a:r>
            <a:r>
              <a:rPr lang="en-US"/>
              <a:t> </a:t>
            </a:r>
            <a:r>
              <a:rPr lang="en-US" b="1">
                <a:solidFill>
                  <a:srgbClr val="192B55"/>
                </a:solidFill>
                <a:latin typeface="Poppins"/>
                <a:ea typeface="+mn-ea"/>
                <a:cs typeface="+mn-cs"/>
              </a:rPr>
              <a:t>Instructor Incentive	</a:t>
            </a:r>
          </a:p>
        </p:txBody>
      </p:sp>
      <p:sp>
        <p:nvSpPr>
          <p:cNvPr id="3" name="Content Placeholder 2">
            <a:extLst>
              <a:ext uri="{FF2B5EF4-FFF2-40B4-BE49-F238E27FC236}">
                <a16:creationId xmlns:a16="http://schemas.microsoft.com/office/drawing/2014/main" id="{3FBD2276-1140-4166-81E0-5FC77A4DC003}"/>
              </a:ext>
            </a:extLst>
          </p:cNvPr>
          <p:cNvSpPr>
            <a:spLocks noGrp="1"/>
          </p:cNvSpPr>
          <p:nvPr>
            <p:ph idx="1"/>
          </p:nvPr>
        </p:nvSpPr>
        <p:spPr>
          <a:xfrm>
            <a:off x="553386" y="1525822"/>
            <a:ext cx="11638614" cy="4590165"/>
          </a:xfrm>
        </p:spPr>
        <p:txBody>
          <a:bodyPr/>
          <a:lstStyle/>
          <a:p>
            <a:r>
              <a:rPr lang="en-US" sz="2400"/>
              <a:t>As a thank you for conducting and evaluating CSSH Trainings, you will receive a $25 Amazon electronic gift card. </a:t>
            </a:r>
          </a:p>
          <a:p>
            <a:r>
              <a:rPr lang="en-US" sz="2400"/>
              <a:t>To receive the gift card:</a:t>
            </a:r>
          </a:p>
          <a:p>
            <a:pPr lvl="1"/>
            <a:r>
              <a:rPr lang="en-US" sz="2000"/>
              <a:t>Register CSSH training online BEFORE training is conducted.</a:t>
            </a:r>
          </a:p>
          <a:p>
            <a:pPr lvl="1"/>
            <a:r>
              <a:rPr lang="en-US" sz="2000"/>
              <a:t>Collect and send in sign-in sheet.  </a:t>
            </a:r>
          </a:p>
          <a:p>
            <a:pPr lvl="1"/>
            <a:r>
              <a:rPr lang="en-US" sz="2000"/>
              <a:t>Collect pre- and posttest surveys. </a:t>
            </a:r>
          </a:p>
          <a:p>
            <a:pPr lvl="1"/>
            <a:endParaRPr lang="en-US"/>
          </a:p>
        </p:txBody>
      </p:sp>
    </p:spTree>
    <p:extLst>
      <p:ext uri="{BB962C8B-B14F-4D97-AF65-F5344CB8AC3E}">
        <p14:creationId xmlns:p14="http://schemas.microsoft.com/office/powerpoint/2010/main" val="949176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7F0B-B269-4611-9243-B632D3B0E83D}"/>
              </a:ext>
            </a:extLst>
          </p:cNvPr>
          <p:cNvSpPr>
            <a:spLocks noGrp="1"/>
          </p:cNvSpPr>
          <p:nvPr>
            <p:ph type="title"/>
          </p:nvPr>
        </p:nvSpPr>
        <p:spPr>
          <a:xfrm>
            <a:off x="553386" y="500036"/>
            <a:ext cx="10515600" cy="1325563"/>
          </a:xfrm>
        </p:spPr>
        <p:txBody>
          <a:bodyPr/>
          <a:lstStyle/>
          <a:p>
            <a:r>
              <a:rPr lang="en-US" b="1">
                <a:solidFill>
                  <a:srgbClr val="192B55"/>
                </a:solidFill>
                <a:latin typeface="Poppins"/>
                <a:ea typeface="+mn-ea"/>
                <a:cs typeface="+mn-cs"/>
              </a:rPr>
              <a:t>CEUs and POST credit</a:t>
            </a:r>
            <a:endParaRPr lang="en-US">
              <a:ea typeface="+mn-ea"/>
              <a:cs typeface="+mn-cs"/>
            </a:endParaRPr>
          </a:p>
        </p:txBody>
      </p:sp>
      <p:sp>
        <p:nvSpPr>
          <p:cNvPr id="3" name="Content Placeholder 2">
            <a:extLst>
              <a:ext uri="{FF2B5EF4-FFF2-40B4-BE49-F238E27FC236}">
                <a16:creationId xmlns:a16="http://schemas.microsoft.com/office/drawing/2014/main" id="{3FBD2276-1140-4166-81E0-5FC77A4DC003}"/>
              </a:ext>
            </a:extLst>
          </p:cNvPr>
          <p:cNvSpPr>
            <a:spLocks noGrp="1"/>
          </p:cNvSpPr>
          <p:nvPr>
            <p:ph idx="1"/>
          </p:nvPr>
        </p:nvSpPr>
        <p:spPr>
          <a:xfrm>
            <a:off x="553386" y="1525822"/>
            <a:ext cx="11091538" cy="4590165"/>
          </a:xfrm>
        </p:spPr>
        <p:txBody>
          <a:bodyPr vert="horz" lIns="91440" tIns="45720" rIns="91440" bIns="45720" rtlCol="0" anchor="t">
            <a:normAutofit lnSpcReduction="10000"/>
          </a:bodyPr>
          <a:lstStyle/>
          <a:p>
            <a:pPr>
              <a:spcAft>
                <a:spcPts val="800"/>
              </a:spcAft>
            </a:pPr>
            <a:r>
              <a:rPr lang="en-US" sz="2400"/>
              <a:t>Participants can receive a certificate of attendance with </a:t>
            </a:r>
            <a:r>
              <a:rPr lang="en-US" sz="2400" b="1"/>
              <a:t>FREE </a:t>
            </a:r>
            <a:r>
              <a:rPr lang="en-US" sz="2400"/>
              <a:t>Missouri Institute of Mental Health (MIMH) CEUs or Peace Officer Standards and Training (POST) credit.</a:t>
            </a:r>
            <a:endParaRPr lang="en-US" sz="2000">
              <a:cs typeface="Calibri" panose="020F0502020204030204"/>
            </a:endParaRPr>
          </a:p>
          <a:p>
            <a:pPr lvl="2" indent="-285750">
              <a:spcAft>
                <a:spcPts val="800"/>
              </a:spcAft>
              <a:buFont typeface="Courier New" panose="020B0604020202020204" pitchFamily="34" charset="0"/>
              <a:buChar char="o"/>
            </a:pPr>
            <a:r>
              <a:rPr lang="en-US" sz="1600">
                <a:cs typeface="Calibri" panose="020F0502020204030204"/>
              </a:rPr>
              <a:t>MIMH awards 1 clock hour or 1.2 contact hours (.12) CEUS for this program</a:t>
            </a:r>
          </a:p>
          <a:p>
            <a:pPr lvl="2" indent="-285750">
              <a:spcAft>
                <a:spcPts val="800"/>
              </a:spcAft>
              <a:buFont typeface="Courier New" panose="020B0604020202020204" pitchFamily="34" charset="0"/>
              <a:buChar char="o"/>
            </a:pPr>
            <a:r>
              <a:rPr lang="en-US" sz="1600">
                <a:cs typeface="Calibri" panose="020F0502020204030204"/>
              </a:rPr>
              <a:t>Missouri POST  Program has approved this course for 1 hour of continuing law enforcement education training in the area of Interpersonal Study.</a:t>
            </a:r>
          </a:p>
          <a:p>
            <a:pPr>
              <a:spcAft>
                <a:spcPts val="800"/>
              </a:spcAft>
            </a:pPr>
            <a:r>
              <a:rPr lang="en-US" sz="2400">
                <a:cs typeface="Calibri"/>
              </a:rPr>
              <a:t>To generate a Certificate, participants must access the Post-Survey by scanning the QR code or typing </a:t>
            </a:r>
            <a:r>
              <a:rPr lang="en-US" sz="2400">
                <a:cs typeface="Calibri"/>
                <a:hlinkClick r:id="rId3"/>
              </a:rPr>
              <a:t>https://bit.ly/CSSHPost-Survey</a:t>
            </a:r>
            <a:r>
              <a:rPr lang="en-US" sz="2400">
                <a:cs typeface="Calibri"/>
              </a:rPr>
              <a:t> into a web browser.</a:t>
            </a:r>
          </a:p>
          <a:p>
            <a:pPr lvl="1" indent="-342900">
              <a:spcBef>
                <a:spcPts val="0"/>
              </a:spcBef>
              <a:spcAft>
                <a:spcPts val="800"/>
              </a:spcAft>
            </a:pPr>
            <a:r>
              <a:rPr lang="en-US" sz="2000">
                <a:cs typeface="Calibri"/>
              </a:rPr>
              <a:t>Participants must provide their email address so that the certificate can be sent back to them.</a:t>
            </a:r>
          </a:p>
          <a:p>
            <a:pPr marL="1200150" lvl="2" indent="-285750">
              <a:spcBef>
                <a:spcPts val="0"/>
              </a:spcBef>
              <a:spcAft>
                <a:spcPts val="800"/>
              </a:spcAft>
              <a:buFont typeface="Courier New,monospace" panose="020B0604020202020204" pitchFamily="34" charset="0"/>
              <a:buChar char="o"/>
            </a:pPr>
            <a:r>
              <a:rPr lang="en-US" sz="1600">
                <a:highlight>
                  <a:srgbClr val="FFFF00"/>
                </a:highlight>
                <a:cs typeface="Calibri"/>
              </a:rPr>
              <a:t>Some organization's firewalls block our emails.  For best results, we recommend participants provide a personal email address to receive the certificate.</a:t>
            </a:r>
          </a:p>
          <a:p>
            <a:pPr lvl="1" indent="-342900">
              <a:spcBef>
                <a:spcPts val="0"/>
              </a:spcBef>
              <a:spcAft>
                <a:spcPts val="800"/>
              </a:spcAft>
            </a:pPr>
            <a:r>
              <a:rPr lang="en-US" sz="2000">
                <a:cs typeface="Calibri"/>
              </a:rPr>
              <a:t>Participants can advance through the post-survey questions without answering them, if they have decided to opt out.  </a:t>
            </a:r>
          </a:p>
          <a:p>
            <a:pPr lvl="1" indent="-342900">
              <a:spcBef>
                <a:spcPts val="0"/>
              </a:spcBef>
              <a:spcAft>
                <a:spcPts val="800"/>
              </a:spcAft>
            </a:pPr>
            <a:r>
              <a:rPr lang="en-US" sz="2000">
                <a:cs typeface="Calibri"/>
              </a:rPr>
              <a:t>Participants must advance through the questions until they get to the page that asks them to select whether they want MIMH CEUs or POST Credit.  They can only choose one.</a:t>
            </a:r>
          </a:p>
          <a:p>
            <a:pPr lvl="1" indent="-342900">
              <a:spcAft>
                <a:spcPts val="800"/>
              </a:spcAft>
            </a:pPr>
            <a:endParaRPr lang="en-US" sz="2000">
              <a:cs typeface="Calibri"/>
            </a:endParaRPr>
          </a:p>
          <a:p>
            <a:endParaRPr lang="en-US">
              <a:cs typeface="Calibri"/>
            </a:endParaRPr>
          </a:p>
          <a:p>
            <a:pPr lvl="1"/>
            <a:endParaRPr lang="en-US">
              <a:cs typeface="Calibri"/>
            </a:endParaRPr>
          </a:p>
        </p:txBody>
      </p:sp>
    </p:spTree>
    <p:extLst>
      <p:ext uri="{BB962C8B-B14F-4D97-AF65-F5344CB8AC3E}">
        <p14:creationId xmlns:p14="http://schemas.microsoft.com/office/powerpoint/2010/main" val="3678815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7F0B-B269-4611-9243-B632D3B0E83D}"/>
              </a:ext>
            </a:extLst>
          </p:cNvPr>
          <p:cNvSpPr>
            <a:spLocks noGrp="1"/>
          </p:cNvSpPr>
          <p:nvPr>
            <p:ph type="title"/>
          </p:nvPr>
        </p:nvSpPr>
        <p:spPr>
          <a:xfrm>
            <a:off x="553386" y="500036"/>
            <a:ext cx="10515600" cy="1325563"/>
          </a:xfrm>
        </p:spPr>
        <p:txBody>
          <a:bodyPr/>
          <a:lstStyle/>
          <a:p>
            <a:r>
              <a:rPr lang="en-US" b="1">
                <a:solidFill>
                  <a:srgbClr val="192B55"/>
                </a:solidFill>
                <a:latin typeface="Poppins"/>
                <a:ea typeface="+mn-ea"/>
                <a:cs typeface="+mn-cs"/>
              </a:rPr>
              <a:t>CEUs and POST credit</a:t>
            </a:r>
            <a:endParaRPr lang="en-US">
              <a:ea typeface="+mn-ea"/>
              <a:cs typeface="+mn-cs"/>
            </a:endParaRPr>
          </a:p>
        </p:txBody>
      </p:sp>
      <p:sp>
        <p:nvSpPr>
          <p:cNvPr id="3" name="Content Placeholder 2">
            <a:extLst>
              <a:ext uri="{FF2B5EF4-FFF2-40B4-BE49-F238E27FC236}">
                <a16:creationId xmlns:a16="http://schemas.microsoft.com/office/drawing/2014/main" id="{3FBD2276-1140-4166-81E0-5FC77A4DC003}"/>
              </a:ext>
            </a:extLst>
          </p:cNvPr>
          <p:cNvSpPr>
            <a:spLocks noGrp="1"/>
          </p:cNvSpPr>
          <p:nvPr>
            <p:ph idx="1"/>
          </p:nvPr>
        </p:nvSpPr>
        <p:spPr>
          <a:xfrm>
            <a:off x="553386" y="1525822"/>
            <a:ext cx="11091538" cy="4949998"/>
          </a:xfrm>
        </p:spPr>
        <p:txBody>
          <a:bodyPr vert="horz" lIns="91440" tIns="45720" rIns="91440" bIns="45720" rtlCol="0" anchor="t">
            <a:normAutofit lnSpcReduction="10000"/>
          </a:bodyPr>
          <a:lstStyle/>
          <a:p>
            <a:pPr marL="342900" lvl="1" indent="-342900">
              <a:spcAft>
                <a:spcPts val="800"/>
              </a:spcAft>
            </a:pPr>
            <a:r>
              <a:rPr lang="en-US">
                <a:cs typeface="Calibri"/>
              </a:rPr>
              <a:t>If the participant opts to receive POST credit, the participant must provide their POST License Number.  (Instructors will not have this number, but most will know their number.)</a:t>
            </a:r>
            <a:endParaRPr lang="en-US"/>
          </a:p>
          <a:p>
            <a:pPr marL="342900" lvl="1" indent="-342900">
              <a:spcAft>
                <a:spcPts val="800"/>
              </a:spcAft>
            </a:pPr>
            <a:r>
              <a:rPr lang="en-US">
                <a:cs typeface="Calibri" panose="020F0502020204030204"/>
              </a:rPr>
              <a:t>Remind participants to continue advancing through the pages of the survey until they receive they read, "We thank you for your time spent taking this survey.</a:t>
            </a:r>
            <a:br>
              <a:rPr lang="en-US">
                <a:cs typeface="Calibri" panose="020F0502020204030204"/>
              </a:rPr>
            </a:br>
            <a:r>
              <a:rPr lang="en-US">
                <a:cs typeface="Calibri" panose="020F0502020204030204"/>
              </a:rPr>
              <a:t>Your response has been recorded."</a:t>
            </a:r>
          </a:p>
          <a:p>
            <a:pPr marL="342900" lvl="1" indent="-342900">
              <a:spcAft>
                <a:spcPts val="800"/>
              </a:spcAft>
            </a:pPr>
            <a:r>
              <a:rPr lang="en-US">
                <a:cs typeface="Calibri" panose="020F0502020204030204"/>
              </a:rPr>
              <a:t>A certificate with MIMH CEUs or POST Credit will be generated and emailed to the email address they provided. </a:t>
            </a:r>
          </a:p>
          <a:p>
            <a:pPr marL="914400" lvl="2" indent="-342900">
              <a:spcAft>
                <a:spcPts val="800"/>
              </a:spcAft>
            </a:pPr>
            <a:r>
              <a:rPr lang="en-US">
                <a:cs typeface="Calibri" panose="020F0502020204030204"/>
              </a:rPr>
              <a:t>Certificates are good for three (3) years from the date of the training.</a:t>
            </a:r>
          </a:p>
          <a:p>
            <a:pPr marL="914400" lvl="2" indent="-342900">
              <a:spcAft>
                <a:spcPts val="800"/>
              </a:spcAft>
            </a:pPr>
            <a:r>
              <a:rPr lang="en-US">
                <a:cs typeface="Calibri" panose="020F0502020204030204"/>
              </a:rPr>
              <a:t>MIMH Professional Training retains certificate records for at least three years.</a:t>
            </a:r>
          </a:p>
          <a:p>
            <a:pPr marL="914400" lvl="2" indent="-342900">
              <a:spcAft>
                <a:spcPts val="800"/>
              </a:spcAft>
            </a:pPr>
            <a:r>
              <a:rPr lang="en-US">
                <a:cs typeface="Calibri" panose="020F0502020204030204"/>
              </a:rPr>
              <a:t>The cost associated with MIMH &amp; POST credit is paid for by the SHC grant.</a:t>
            </a:r>
          </a:p>
          <a:p>
            <a:pPr marL="1200150" lvl="2" indent="-285750">
              <a:spcBef>
                <a:spcPts val="0"/>
              </a:spcBef>
              <a:spcAft>
                <a:spcPts val="800"/>
              </a:spcAft>
              <a:buFont typeface="Courier New,monospace" panose="020B0604020202020204" pitchFamily="34" charset="0"/>
              <a:buChar char="o"/>
            </a:pPr>
            <a:r>
              <a:rPr lang="en-US" sz="1600">
                <a:highlight>
                  <a:srgbClr val="FFFF00"/>
                </a:highlight>
                <a:cs typeface="Calibri"/>
              </a:rPr>
              <a:t>Some organization's firewalls block our emails.  For best results, we recommend participants provide a personal email address to receive the certificate.</a:t>
            </a:r>
            <a:endParaRPr lang="en-US" sz="1600">
              <a:cs typeface="Calibri"/>
            </a:endParaRPr>
          </a:p>
          <a:p>
            <a:pPr marL="914400" lvl="2" indent="-342900">
              <a:spcAft>
                <a:spcPts val="800"/>
              </a:spcAft>
            </a:pPr>
            <a:endParaRPr lang="en-US" sz="2000">
              <a:cs typeface="Calibri"/>
            </a:endParaRPr>
          </a:p>
          <a:p>
            <a:pPr lvl="1" indent="-342900">
              <a:spcAft>
                <a:spcPts val="800"/>
              </a:spcAft>
            </a:pPr>
            <a:endParaRPr lang="en-US" sz="2000">
              <a:cs typeface="Calibri"/>
            </a:endParaRPr>
          </a:p>
          <a:p>
            <a:endParaRPr lang="en-US">
              <a:cs typeface="Calibri"/>
            </a:endParaRPr>
          </a:p>
          <a:p>
            <a:pPr lvl="1"/>
            <a:endParaRPr lang="en-US">
              <a:cs typeface="Calibri"/>
            </a:endParaRPr>
          </a:p>
        </p:txBody>
      </p:sp>
    </p:spTree>
    <p:extLst>
      <p:ext uri="{BB962C8B-B14F-4D97-AF65-F5344CB8AC3E}">
        <p14:creationId xmlns:p14="http://schemas.microsoft.com/office/powerpoint/2010/main" val="200079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3F9C9-370D-4649-8310-2D2951A26FB1}"/>
              </a:ext>
            </a:extLst>
          </p:cNvPr>
          <p:cNvSpPr>
            <a:spLocks noGrp="1"/>
          </p:cNvSpPr>
          <p:nvPr>
            <p:ph type="title"/>
          </p:nvPr>
        </p:nvSpPr>
        <p:spPr>
          <a:xfrm>
            <a:off x="658318" y="1444416"/>
            <a:ext cx="10515600" cy="1325563"/>
          </a:xfrm>
        </p:spPr>
        <p:txBody>
          <a:bodyPr/>
          <a:lstStyle/>
          <a:p>
            <a:pPr algn="ctr"/>
            <a:r>
              <a:rPr lang="en-US" sz="6600" b="1">
                <a:solidFill>
                  <a:srgbClr val="192B55"/>
                </a:solidFill>
                <a:latin typeface="Poppins"/>
                <a:ea typeface="+mn-ea"/>
                <a:cs typeface="+mn-cs"/>
              </a:rPr>
              <a:t>Questions?</a:t>
            </a:r>
            <a:endParaRPr lang="en-US" b="1">
              <a:solidFill>
                <a:srgbClr val="192B55"/>
              </a:solidFill>
              <a:latin typeface="Poppins"/>
              <a:ea typeface="+mn-ea"/>
              <a:cs typeface="+mn-cs"/>
            </a:endParaRPr>
          </a:p>
        </p:txBody>
      </p:sp>
      <p:graphicFrame>
        <p:nvGraphicFramePr>
          <p:cNvPr id="4" name="Table 3">
            <a:extLst>
              <a:ext uri="{FF2B5EF4-FFF2-40B4-BE49-F238E27FC236}">
                <a16:creationId xmlns:a16="http://schemas.microsoft.com/office/drawing/2014/main" id="{B9943566-55AD-16D0-420D-5892870C0785}"/>
              </a:ext>
            </a:extLst>
          </p:cNvPr>
          <p:cNvGraphicFramePr>
            <a:graphicFrameLocks noGrp="1"/>
          </p:cNvGraphicFramePr>
          <p:nvPr>
            <p:extLst>
              <p:ext uri="{D42A27DB-BD31-4B8C-83A1-F6EECF244321}">
                <p14:modId xmlns:p14="http://schemas.microsoft.com/office/powerpoint/2010/main" val="1421963031"/>
              </p:ext>
            </p:extLst>
          </p:nvPr>
        </p:nvGraphicFramePr>
        <p:xfrm>
          <a:off x="783166" y="3143250"/>
          <a:ext cx="10740507" cy="1437640"/>
        </p:xfrm>
        <a:graphic>
          <a:graphicData uri="http://schemas.openxmlformats.org/drawingml/2006/table">
            <a:tbl>
              <a:tblPr firstRow="1" bandRow="1">
                <a:tableStyleId>{5C22544A-7EE6-4342-B048-85BDC9FD1C3A}</a:tableStyleId>
              </a:tblPr>
              <a:tblGrid>
                <a:gridCol w="3580169">
                  <a:extLst>
                    <a:ext uri="{9D8B030D-6E8A-4147-A177-3AD203B41FA5}">
                      <a16:colId xmlns:a16="http://schemas.microsoft.com/office/drawing/2014/main" val="329931462"/>
                    </a:ext>
                  </a:extLst>
                </a:gridCol>
                <a:gridCol w="3580169">
                  <a:extLst>
                    <a:ext uri="{9D8B030D-6E8A-4147-A177-3AD203B41FA5}">
                      <a16:colId xmlns:a16="http://schemas.microsoft.com/office/drawing/2014/main" val="2204948502"/>
                    </a:ext>
                  </a:extLst>
                </a:gridCol>
                <a:gridCol w="3580169">
                  <a:extLst>
                    <a:ext uri="{9D8B030D-6E8A-4147-A177-3AD203B41FA5}">
                      <a16:colId xmlns:a16="http://schemas.microsoft.com/office/drawing/2014/main" val="542664189"/>
                    </a:ext>
                  </a:extLst>
                </a:gridCol>
              </a:tblGrid>
              <a:tr h="370840">
                <a:tc>
                  <a:txBody>
                    <a:bodyPr/>
                    <a:lstStyle/>
                    <a:p>
                      <a:pPr marL="0" marR="0" lvl="2" indent="0" algn="ctr">
                        <a:lnSpc>
                          <a:spcPct val="100000"/>
                        </a:lnSpc>
                        <a:spcBef>
                          <a:spcPts val="0"/>
                        </a:spcBef>
                        <a:spcAft>
                          <a:spcPts val="0"/>
                        </a:spcAft>
                        <a:buClr>
                          <a:srgbClr val="FFFFFF"/>
                        </a:buClr>
                        <a:buNone/>
                      </a:pPr>
                      <a:endParaRPr lang="en-US" sz="1600" b="1" i="0" u="none" strike="noStrike" noProof="0">
                        <a:solidFill>
                          <a:srgbClr val="000000"/>
                        </a:solidFill>
                        <a:latin typeface="Calibri"/>
                      </a:endParaRPr>
                    </a:p>
                    <a:p>
                      <a:pPr marL="0" marR="0" lvl="2" indent="0" algn="ctr">
                        <a:lnSpc>
                          <a:spcPct val="100000"/>
                        </a:lnSpc>
                        <a:spcBef>
                          <a:spcPts val="0"/>
                        </a:spcBef>
                        <a:spcAft>
                          <a:spcPts val="0"/>
                        </a:spcAft>
                        <a:buNone/>
                      </a:pPr>
                      <a:r>
                        <a:rPr lang="en-US" sz="1600" b="1" i="0" u="none" strike="noStrike" noProof="0">
                          <a:solidFill>
                            <a:srgbClr val="000000"/>
                          </a:solidFill>
                          <a:latin typeface="Calibri"/>
                        </a:rPr>
                        <a:t>Julie Matthews</a:t>
                      </a:r>
                    </a:p>
                    <a:p>
                      <a:pPr marL="0" marR="0" lvl="2" indent="0" algn="ctr">
                        <a:lnSpc>
                          <a:spcPct val="100000"/>
                        </a:lnSpc>
                        <a:spcBef>
                          <a:spcPts val="0"/>
                        </a:spcBef>
                        <a:spcAft>
                          <a:spcPts val="500"/>
                        </a:spcAft>
                        <a:buNone/>
                      </a:pPr>
                      <a:r>
                        <a:rPr lang="en-US" sz="1600" b="0" i="0" u="none" strike="noStrike" noProof="0">
                          <a:solidFill>
                            <a:srgbClr val="000000"/>
                          </a:solidFill>
                          <a:latin typeface="Calibri"/>
                        </a:rPr>
                        <a:t>Project Director - Evaluation</a:t>
                      </a:r>
                    </a:p>
                    <a:p>
                      <a:pPr marL="0" marR="0" lvl="2" indent="0" algn="ctr">
                        <a:lnSpc>
                          <a:spcPct val="100000"/>
                        </a:lnSpc>
                        <a:spcBef>
                          <a:spcPts val="0"/>
                        </a:spcBef>
                        <a:spcAft>
                          <a:spcPts val="500"/>
                        </a:spcAft>
                        <a:buNone/>
                      </a:pPr>
                      <a:r>
                        <a:rPr lang="en-US" sz="1600" b="0" i="0" u="none" strike="noStrike" noProof="0">
                          <a:solidFill>
                            <a:srgbClr val="000000"/>
                          </a:solidFill>
                          <a:latin typeface="Calibri"/>
                          <a:hlinkClick r:id="rId2"/>
                        </a:rPr>
                        <a:t>Julie.Matthews@MIMH.edu</a:t>
                      </a:r>
                      <a:endParaRPr lang="en-US" sz="1600" b="0" i="0" u="none" strike="noStrike" noProof="0">
                        <a:solidFill>
                          <a:srgbClr val="000000"/>
                        </a:solidFill>
                        <a:latin typeface="Calibri"/>
                      </a:endParaRPr>
                    </a:p>
                    <a:p>
                      <a:pPr lvl="0" algn="ctr">
                        <a:buNone/>
                      </a:pPr>
                      <a:endParaRPr lang="en-US" sz="1600"/>
                    </a:p>
                  </a:txBody>
                  <a:tcPr anchor="ct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algn="ctr"/>
                      <a:r>
                        <a:rPr lang="en-US" sz="1600" b="1">
                          <a:solidFill>
                            <a:schemeClr val="tx1"/>
                          </a:solidFill>
                        </a:rPr>
                        <a:t>Katie Ellison</a:t>
                      </a:r>
                    </a:p>
                    <a:p>
                      <a:pPr lvl="0" algn="ctr">
                        <a:spcAft>
                          <a:spcPts val="500"/>
                        </a:spcAft>
                        <a:buNone/>
                      </a:pPr>
                      <a:r>
                        <a:rPr lang="en-US" sz="1600" b="0">
                          <a:solidFill>
                            <a:schemeClr val="tx1"/>
                          </a:solidFill>
                        </a:rPr>
                        <a:t>Project Director - Firearm Suicide Prevention Programs</a:t>
                      </a:r>
                    </a:p>
                    <a:p>
                      <a:pPr lvl="0" algn="ctr">
                        <a:spcAft>
                          <a:spcPts val="500"/>
                        </a:spcAft>
                        <a:buNone/>
                      </a:pPr>
                      <a:r>
                        <a:rPr lang="en-US" sz="1600" b="0">
                          <a:solidFill>
                            <a:schemeClr val="tx1"/>
                          </a:solidFill>
                          <a:hlinkClick r:id="rId3"/>
                        </a:rPr>
                        <a:t>Katie.Ellison@MIMH.edu</a:t>
                      </a:r>
                      <a:endParaRPr lang="en-US" sz="1600" b="0">
                        <a:solidFill>
                          <a:schemeClr val="tx1"/>
                        </a:solidFill>
                      </a:endParaRPr>
                    </a:p>
                  </a:txBody>
                  <a:tcPr anchor="ct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r>
                        <a:rPr lang="en-US" sz="1600" b="1">
                          <a:solidFill>
                            <a:schemeClr val="tx1"/>
                          </a:solidFill>
                        </a:rPr>
                        <a:t>Safer Homes Collaborative</a:t>
                      </a:r>
                    </a:p>
                    <a:p>
                      <a:pPr lvl="0" algn="ctr">
                        <a:spcAft>
                          <a:spcPts val="400"/>
                        </a:spcAft>
                        <a:buNone/>
                      </a:pPr>
                      <a:r>
                        <a:rPr lang="en-US" sz="1600" b="0">
                          <a:solidFill>
                            <a:schemeClr val="tx1"/>
                          </a:solidFill>
                          <a:hlinkClick r:id="rId4"/>
                        </a:rPr>
                        <a:t>www.saferhomescollaborative.org</a:t>
                      </a:r>
                      <a:endParaRPr lang="en-US" sz="1600" b="0">
                        <a:solidFill>
                          <a:schemeClr val="tx1"/>
                        </a:solidFill>
                      </a:endParaRPr>
                    </a:p>
                    <a:p>
                      <a:pPr lvl="0" algn="ctr">
                        <a:spcAft>
                          <a:spcPts val="400"/>
                        </a:spcAft>
                        <a:buNone/>
                      </a:pPr>
                      <a:r>
                        <a:rPr lang="en-US" sz="1600" b="0">
                          <a:solidFill>
                            <a:schemeClr val="tx1"/>
                          </a:solidFill>
                          <a:hlinkClick r:id="rId5"/>
                        </a:rPr>
                        <a:t>Info@saferhomescollaborative.org</a:t>
                      </a:r>
                    </a:p>
                  </a:txBody>
                  <a:tcPr anchor="ct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9780478"/>
                  </a:ext>
                </a:extLst>
              </a:tr>
            </a:tbl>
          </a:graphicData>
        </a:graphic>
      </p:graphicFrame>
    </p:spTree>
    <p:extLst>
      <p:ext uri="{BB962C8B-B14F-4D97-AF65-F5344CB8AC3E}">
        <p14:creationId xmlns:p14="http://schemas.microsoft.com/office/powerpoint/2010/main" val="1373792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00BB0-34F0-4E65-9E0A-4A7480FB6FD8}"/>
              </a:ext>
            </a:extLst>
          </p:cNvPr>
          <p:cNvSpPr>
            <a:spLocks noGrp="1"/>
          </p:cNvSpPr>
          <p:nvPr>
            <p:ph type="title"/>
          </p:nvPr>
        </p:nvSpPr>
        <p:spPr>
          <a:xfrm>
            <a:off x="239107" y="184361"/>
            <a:ext cx="11433672" cy="936096"/>
          </a:xfrm>
        </p:spPr>
        <p:txBody>
          <a:bodyPr/>
          <a:lstStyle/>
          <a:p>
            <a:r>
              <a:rPr lang="en-US" b="1">
                <a:solidFill>
                  <a:srgbClr val="192B55"/>
                </a:solidFill>
                <a:latin typeface="Poppins"/>
                <a:ea typeface="+mn-ea"/>
                <a:cs typeface="+mn-cs"/>
              </a:rPr>
              <a:t>Safer Homes Collaborative Overview</a:t>
            </a:r>
            <a:endParaRPr lang="en-US"/>
          </a:p>
        </p:txBody>
      </p:sp>
      <p:sp>
        <p:nvSpPr>
          <p:cNvPr id="3" name="Content Placeholder 2">
            <a:extLst>
              <a:ext uri="{FF2B5EF4-FFF2-40B4-BE49-F238E27FC236}">
                <a16:creationId xmlns:a16="http://schemas.microsoft.com/office/drawing/2014/main" id="{BD8A6050-F76C-4DA9-83F4-B02F040E6DBC}"/>
              </a:ext>
            </a:extLst>
          </p:cNvPr>
          <p:cNvSpPr>
            <a:spLocks noGrp="1"/>
          </p:cNvSpPr>
          <p:nvPr>
            <p:ph idx="1"/>
          </p:nvPr>
        </p:nvSpPr>
        <p:spPr>
          <a:xfrm>
            <a:off x="573591" y="1120457"/>
            <a:ext cx="10752667" cy="5093229"/>
          </a:xfrm>
        </p:spPr>
        <p:txBody>
          <a:bodyPr>
            <a:normAutofit/>
          </a:bodyPr>
          <a:lstStyle/>
          <a:p>
            <a:r>
              <a:rPr lang="en-US" sz="2400"/>
              <a:t>Joint effort between the firearm-owning community and suicide prevention community.</a:t>
            </a:r>
          </a:p>
          <a:p>
            <a:r>
              <a:rPr lang="en-US" sz="2400"/>
              <a:t>Raise awareness of preventing suicide through safe firearm storage.</a:t>
            </a:r>
          </a:p>
          <a:p>
            <a:pPr lvl="1"/>
            <a:r>
              <a:rPr lang="en-US" sz="2000"/>
              <a:t>Community Outreach</a:t>
            </a:r>
          </a:p>
          <a:p>
            <a:pPr lvl="2"/>
            <a:r>
              <a:rPr lang="en-US"/>
              <a:t>Service members, veterans, and their families </a:t>
            </a:r>
          </a:p>
          <a:p>
            <a:pPr lvl="2"/>
            <a:r>
              <a:rPr lang="en-US"/>
              <a:t>High-risk industry workers</a:t>
            </a:r>
          </a:p>
          <a:p>
            <a:pPr lvl="2"/>
            <a:r>
              <a:rPr lang="en-US"/>
              <a:t>Faith-based organizations</a:t>
            </a:r>
          </a:p>
          <a:p>
            <a:pPr lvl="2"/>
            <a:r>
              <a:rPr lang="en-US"/>
              <a:t>First responders</a:t>
            </a:r>
          </a:p>
          <a:p>
            <a:pPr lvl="1"/>
            <a:r>
              <a:rPr lang="en-US" sz="2000"/>
              <a:t>Trainings</a:t>
            </a:r>
          </a:p>
          <a:p>
            <a:pPr lvl="2"/>
            <a:r>
              <a:rPr lang="en-US"/>
              <a:t>Conversations for Suicides Safer Homes (CSSH)</a:t>
            </a:r>
          </a:p>
          <a:p>
            <a:pPr lvl="2"/>
            <a:r>
              <a:rPr lang="en-US"/>
              <a:t>Question, Persuade, Refer (QPR)</a:t>
            </a:r>
          </a:p>
          <a:p>
            <a:pPr lvl="2"/>
            <a:r>
              <a:rPr lang="en-US"/>
              <a:t>Vital Cog: Suicide Prevention in Construction</a:t>
            </a:r>
          </a:p>
          <a:p>
            <a:pPr lvl="1"/>
            <a:r>
              <a:rPr lang="en-US" sz="2000"/>
              <a:t>Safe Storage Mapping</a:t>
            </a:r>
          </a:p>
          <a:p>
            <a:pPr lvl="1"/>
            <a:r>
              <a:rPr lang="en-US" sz="2000"/>
              <a:t>Governor’s Challenge</a:t>
            </a:r>
          </a:p>
          <a:p>
            <a:pPr lvl="1"/>
            <a:endParaRPr lang="en-US"/>
          </a:p>
          <a:p>
            <a:pPr lvl="1"/>
            <a:endParaRPr lang="en-US"/>
          </a:p>
          <a:p>
            <a:pPr lvl="1"/>
            <a:endParaRPr lang="en-US"/>
          </a:p>
          <a:p>
            <a:pPr lvl="1"/>
            <a:endParaRPr lang="en-US"/>
          </a:p>
          <a:p>
            <a:pPr lvl="1"/>
            <a:endParaRPr lang="en-US"/>
          </a:p>
          <a:p>
            <a:endParaRPr lang="en-US"/>
          </a:p>
          <a:p>
            <a:endParaRPr lang="en-US"/>
          </a:p>
          <a:p>
            <a:endParaRPr lang="en-US"/>
          </a:p>
        </p:txBody>
      </p:sp>
    </p:spTree>
    <p:extLst>
      <p:ext uri="{BB962C8B-B14F-4D97-AF65-F5344CB8AC3E}">
        <p14:creationId xmlns:p14="http://schemas.microsoft.com/office/powerpoint/2010/main" val="3568462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5F756-A8F4-480C-80DD-162B9D3FDF2E}"/>
              </a:ext>
            </a:extLst>
          </p:cNvPr>
          <p:cNvSpPr>
            <a:spLocks noGrp="1"/>
          </p:cNvSpPr>
          <p:nvPr>
            <p:ph type="title"/>
          </p:nvPr>
        </p:nvSpPr>
        <p:spPr>
          <a:xfrm>
            <a:off x="197051" y="4530"/>
            <a:ext cx="11497937" cy="1325563"/>
          </a:xfrm>
        </p:spPr>
        <p:txBody>
          <a:bodyPr/>
          <a:lstStyle/>
          <a:p>
            <a:r>
              <a:rPr lang="en-US" b="1">
                <a:solidFill>
                  <a:srgbClr val="192B55"/>
                </a:solidFill>
                <a:latin typeface="Poppins"/>
                <a:ea typeface="+mn-ea"/>
                <a:cs typeface="+mn-cs"/>
              </a:rPr>
              <a:t>Conversations for Suicide Safer Homes</a:t>
            </a:r>
          </a:p>
        </p:txBody>
      </p:sp>
      <p:sp>
        <p:nvSpPr>
          <p:cNvPr id="3" name="Content Placeholder 2">
            <a:extLst>
              <a:ext uri="{FF2B5EF4-FFF2-40B4-BE49-F238E27FC236}">
                <a16:creationId xmlns:a16="http://schemas.microsoft.com/office/drawing/2014/main" id="{1C5DCFF2-CD5D-4372-AF95-9F9D3867D7BC}"/>
              </a:ext>
            </a:extLst>
          </p:cNvPr>
          <p:cNvSpPr>
            <a:spLocks noGrp="1"/>
          </p:cNvSpPr>
          <p:nvPr>
            <p:ph idx="1"/>
          </p:nvPr>
        </p:nvSpPr>
        <p:spPr>
          <a:xfrm>
            <a:off x="534510" y="1339376"/>
            <a:ext cx="10515600" cy="3732551"/>
          </a:xfrm>
        </p:spPr>
        <p:txBody>
          <a:bodyPr vert="horz" lIns="91440" tIns="45720" rIns="91440" bIns="45720" rtlCol="0" anchor="t">
            <a:normAutofit/>
          </a:bodyPr>
          <a:lstStyle/>
          <a:p>
            <a:r>
              <a:rPr lang="en-US" sz="2400"/>
              <a:t>Adapted from Counseling on Access to Lethal Means (CALM) by the Safer Homes Collaborative.</a:t>
            </a:r>
          </a:p>
          <a:p>
            <a:r>
              <a:rPr lang="en-US" sz="2400"/>
              <a:t>Developed to train all audiences on how to prevent suicide through firearm-safe storage. </a:t>
            </a:r>
          </a:p>
          <a:p>
            <a:r>
              <a:rPr lang="en-US" sz="2400"/>
              <a:t>SHC has increased the capacity of CSSH instructors throughout the state.</a:t>
            </a:r>
          </a:p>
          <a:p>
            <a:pPr lvl="1"/>
            <a:r>
              <a:rPr lang="en-US" sz="2000"/>
              <a:t>Held three CSSH instructor trainings</a:t>
            </a:r>
            <a:endParaRPr lang="en-US" sz="2000">
              <a:cs typeface="Calibri"/>
            </a:endParaRPr>
          </a:p>
          <a:p>
            <a:pPr lvl="1"/>
            <a:r>
              <a:rPr lang="en-US" sz="2000"/>
              <a:t>Over seventy CSSH instructors in Missouri</a:t>
            </a:r>
            <a:endParaRPr lang="en-US" sz="2000">
              <a:cs typeface="Calibri" panose="020F0502020204030204"/>
            </a:endParaRPr>
          </a:p>
          <a:p>
            <a:pPr marL="0" indent="0">
              <a:buNone/>
            </a:pPr>
            <a:endParaRPr lang="en-US"/>
          </a:p>
          <a:p>
            <a:pPr lvl="1"/>
            <a:endParaRPr lang="en-US"/>
          </a:p>
          <a:p>
            <a:pPr lvl="1"/>
            <a:endParaRPr lang="en-US"/>
          </a:p>
          <a:p>
            <a:pPr marL="457200" lvl="1" indent="0">
              <a:buNone/>
            </a:pPr>
            <a:endParaRPr lang="en-US"/>
          </a:p>
          <a:p>
            <a:pPr marL="457200" lvl="1" indent="0">
              <a:buNone/>
            </a:pPr>
            <a:endParaRPr lang="en-US"/>
          </a:p>
          <a:p>
            <a:pPr lvl="1"/>
            <a:endParaRPr lang="en-US"/>
          </a:p>
          <a:p>
            <a:pPr marL="457200" lvl="1" indent="0">
              <a:buNone/>
            </a:pPr>
            <a:endParaRPr lang="en-US"/>
          </a:p>
          <a:p>
            <a:pPr marL="0" indent="0">
              <a:buNone/>
            </a:pPr>
            <a:endParaRPr lang="en-US"/>
          </a:p>
          <a:p>
            <a:pPr marL="0" indent="0">
              <a:buNone/>
            </a:pPr>
            <a:endParaRPr lang="en-US"/>
          </a:p>
          <a:p>
            <a:pPr marL="0" indent="0">
              <a:buNone/>
            </a:pPr>
            <a:endParaRPr lang="en-US"/>
          </a:p>
          <a:p>
            <a:pPr marL="457200" lvl="1" indent="0">
              <a:buNone/>
            </a:pPr>
            <a:endParaRPr lang="en-US"/>
          </a:p>
          <a:p>
            <a:pPr lvl="1"/>
            <a:endParaRPr lang="en-US"/>
          </a:p>
          <a:p>
            <a:pPr lvl="1"/>
            <a:endParaRPr lang="en-US"/>
          </a:p>
        </p:txBody>
      </p:sp>
    </p:spTree>
    <p:extLst>
      <p:ext uri="{BB962C8B-B14F-4D97-AF65-F5344CB8AC3E}">
        <p14:creationId xmlns:p14="http://schemas.microsoft.com/office/powerpoint/2010/main" val="852155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0319B-0C55-6E67-2946-5FF504020C43}"/>
              </a:ext>
            </a:extLst>
          </p:cNvPr>
          <p:cNvSpPr>
            <a:spLocks noGrp="1"/>
          </p:cNvSpPr>
          <p:nvPr>
            <p:ph type="title"/>
          </p:nvPr>
        </p:nvSpPr>
        <p:spPr/>
        <p:txBody>
          <a:bodyPr/>
          <a:lstStyle/>
          <a:p>
            <a:r>
              <a:rPr lang="en-US" b="1">
                <a:solidFill>
                  <a:srgbClr val="192B55"/>
                </a:solidFill>
                <a:latin typeface="Poppins"/>
                <a:ea typeface="+mj-lt"/>
                <a:cs typeface="+mj-lt"/>
              </a:rPr>
              <a:t>CSSH Instructor Portal</a:t>
            </a:r>
            <a:endParaRPr lang="en-US">
              <a:solidFill>
                <a:srgbClr val="000000"/>
              </a:solidFill>
              <a:latin typeface="Poppins"/>
              <a:ea typeface="+mj-lt"/>
              <a:cs typeface="+mj-lt"/>
            </a:endParaRPr>
          </a:p>
        </p:txBody>
      </p:sp>
      <p:sp>
        <p:nvSpPr>
          <p:cNvPr id="3" name="Content Placeholder 2">
            <a:extLst>
              <a:ext uri="{FF2B5EF4-FFF2-40B4-BE49-F238E27FC236}">
                <a16:creationId xmlns:a16="http://schemas.microsoft.com/office/drawing/2014/main" id="{AD57FDF2-668E-467D-6B46-9052BA8E1BFF}"/>
              </a:ext>
            </a:extLst>
          </p:cNvPr>
          <p:cNvSpPr>
            <a:spLocks noGrp="1"/>
          </p:cNvSpPr>
          <p:nvPr>
            <p:ph idx="1"/>
          </p:nvPr>
        </p:nvSpPr>
        <p:spPr/>
        <p:txBody>
          <a:bodyPr vert="horz" lIns="91440" tIns="45720" rIns="91440" bIns="45720" rtlCol="0" anchor="t">
            <a:normAutofit/>
          </a:bodyPr>
          <a:lstStyle/>
          <a:p>
            <a:pPr marL="228600" lvl="1"/>
            <a:r>
              <a:rPr lang="en-US">
                <a:cs typeface="Calibri"/>
              </a:rPr>
              <a:t>Login: </a:t>
            </a:r>
            <a:r>
              <a:rPr lang="en-US">
                <a:cs typeface="Calibri"/>
                <a:hlinkClick r:id="rId2"/>
              </a:rPr>
              <a:t>https://saferhomescollaborative.org/CSSH</a:t>
            </a:r>
            <a:endParaRPr lang="en-US">
              <a:cs typeface="Calibri"/>
            </a:endParaRPr>
          </a:p>
          <a:p>
            <a:pPr marL="685800" lvl="2">
              <a:spcAft>
                <a:spcPts val="1200"/>
              </a:spcAft>
            </a:pPr>
            <a:r>
              <a:rPr lang="en-US">
                <a:cs typeface="Calibri"/>
              </a:rPr>
              <a:t> Password: CSSH@MIMH2022</a:t>
            </a:r>
          </a:p>
          <a:p>
            <a:pPr marL="0" lvl="2" indent="0">
              <a:spcAft>
                <a:spcPts val="1200"/>
              </a:spcAft>
              <a:buNone/>
            </a:pPr>
            <a:endParaRPr lang="en-US">
              <a:cs typeface="Calibri"/>
            </a:endParaRPr>
          </a:p>
          <a:p>
            <a:pPr marL="228600" lvl="2">
              <a:lnSpc>
                <a:spcPct val="100000"/>
              </a:lnSpc>
              <a:spcBef>
                <a:spcPts val="0"/>
              </a:spcBef>
            </a:pPr>
            <a:r>
              <a:rPr lang="en-US" sz="2400">
                <a:cs typeface="Calibri"/>
              </a:rPr>
              <a:t>Hints &amp; Tips</a:t>
            </a:r>
            <a:endParaRPr lang="en-US">
              <a:cs typeface="Calibri"/>
            </a:endParaRPr>
          </a:p>
          <a:p>
            <a:pPr marL="685800" lvl="3">
              <a:lnSpc>
                <a:spcPct val="100000"/>
              </a:lnSpc>
              <a:spcBef>
                <a:spcPts val="0"/>
              </a:spcBef>
            </a:pPr>
            <a:r>
              <a:rPr lang="en-US" sz="2200">
                <a:cs typeface="Calibri"/>
              </a:rPr>
              <a:t>Instructor Portal link is not visible on the SHC webpage</a:t>
            </a:r>
          </a:p>
          <a:p>
            <a:pPr marL="685800" lvl="3">
              <a:lnSpc>
                <a:spcPct val="100000"/>
              </a:lnSpc>
              <a:spcBef>
                <a:spcPts val="0"/>
              </a:spcBef>
            </a:pPr>
            <a:r>
              <a:rPr lang="en-US" sz="2200">
                <a:cs typeface="Calibri"/>
              </a:rPr>
              <a:t>Save the URL to the web browser favorites</a:t>
            </a:r>
            <a:endParaRPr lang="en-US"/>
          </a:p>
          <a:p>
            <a:pPr marL="685800" lvl="3">
              <a:lnSpc>
                <a:spcPct val="100000"/>
              </a:lnSpc>
              <a:spcBef>
                <a:spcPts val="0"/>
              </a:spcBef>
            </a:pPr>
            <a:r>
              <a:rPr lang="en-US" sz="2200">
                <a:cs typeface="Calibri"/>
              </a:rPr>
              <a:t>Use the "save password" option </a:t>
            </a:r>
          </a:p>
          <a:p>
            <a:endParaRPr lang="en-US">
              <a:cs typeface="Calibri"/>
            </a:endParaRPr>
          </a:p>
        </p:txBody>
      </p:sp>
    </p:spTree>
    <p:extLst>
      <p:ext uri="{BB962C8B-B14F-4D97-AF65-F5344CB8AC3E}">
        <p14:creationId xmlns:p14="http://schemas.microsoft.com/office/powerpoint/2010/main" val="882673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0319B-0C55-6E67-2946-5FF504020C43}"/>
              </a:ext>
            </a:extLst>
          </p:cNvPr>
          <p:cNvSpPr>
            <a:spLocks noGrp="1"/>
          </p:cNvSpPr>
          <p:nvPr>
            <p:ph type="title"/>
          </p:nvPr>
        </p:nvSpPr>
        <p:spPr>
          <a:xfrm>
            <a:off x="838200" y="365125"/>
            <a:ext cx="4859216" cy="1345101"/>
          </a:xfrm>
        </p:spPr>
        <p:txBody>
          <a:bodyPr/>
          <a:lstStyle/>
          <a:p>
            <a:r>
              <a:rPr lang="en-US" b="1">
                <a:solidFill>
                  <a:srgbClr val="192B55"/>
                </a:solidFill>
                <a:latin typeface="Poppins"/>
                <a:ea typeface="+mj-lt"/>
                <a:cs typeface="+mj-lt"/>
              </a:rPr>
              <a:t>CSSH Instructor Portal</a:t>
            </a:r>
            <a:endParaRPr lang="en-US">
              <a:solidFill>
                <a:srgbClr val="000000"/>
              </a:solidFill>
              <a:latin typeface="Poppins"/>
              <a:ea typeface="+mj-lt"/>
              <a:cs typeface="+mj-lt"/>
            </a:endParaRPr>
          </a:p>
        </p:txBody>
      </p:sp>
      <p:sp>
        <p:nvSpPr>
          <p:cNvPr id="3" name="Content Placeholder 2">
            <a:extLst>
              <a:ext uri="{FF2B5EF4-FFF2-40B4-BE49-F238E27FC236}">
                <a16:creationId xmlns:a16="http://schemas.microsoft.com/office/drawing/2014/main" id="{AD57FDF2-668E-467D-6B46-9052BA8E1BFF}"/>
              </a:ext>
            </a:extLst>
          </p:cNvPr>
          <p:cNvSpPr>
            <a:spLocks noGrp="1"/>
          </p:cNvSpPr>
          <p:nvPr>
            <p:ph idx="1"/>
          </p:nvPr>
        </p:nvSpPr>
        <p:spPr>
          <a:xfrm>
            <a:off x="838200" y="1825625"/>
            <a:ext cx="4732215" cy="4351338"/>
          </a:xfrm>
        </p:spPr>
        <p:txBody>
          <a:bodyPr vert="horz" lIns="91440" tIns="45720" rIns="91440" bIns="45720" rtlCol="0" anchor="t">
            <a:normAutofit/>
          </a:bodyPr>
          <a:lstStyle/>
          <a:p>
            <a:pPr marL="228600" lvl="1"/>
            <a:r>
              <a:rPr lang="en-US">
                <a:cs typeface="Calibri"/>
              </a:rPr>
              <a:t>Download the PowerPoint slides</a:t>
            </a:r>
          </a:p>
        </p:txBody>
      </p:sp>
      <p:pic>
        <p:nvPicPr>
          <p:cNvPr id="4" name="Picture 3" descr="A screenshot of a web page&#10;&#10;Description automatically generated">
            <a:extLst>
              <a:ext uri="{FF2B5EF4-FFF2-40B4-BE49-F238E27FC236}">
                <a16:creationId xmlns:a16="http://schemas.microsoft.com/office/drawing/2014/main" id="{01C3E5F8-4812-ECA3-4722-2A96E101DA9E}"/>
              </a:ext>
            </a:extLst>
          </p:cNvPr>
          <p:cNvPicPr>
            <a:picLocks noChangeAspect="1"/>
          </p:cNvPicPr>
          <p:nvPr/>
        </p:nvPicPr>
        <p:blipFill>
          <a:blip r:embed="rId2"/>
          <a:stretch>
            <a:fillRect/>
          </a:stretch>
        </p:blipFill>
        <p:spPr>
          <a:xfrm>
            <a:off x="5563700" y="456712"/>
            <a:ext cx="6330216" cy="6149730"/>
          </a:xfrm>
          <a:prstGeom prst="rect">
            <a:avLst/>
          </a:prstGeom>
        </p:spPr>
      </p:pic>
    </p:spTree>
    <p:extLst>
      <p:ext uri="{BB962C8B-B14F-4D97-AF65-F5344CB8AC3E}">
        <p14:creationId xmlns:p14="http://schemas.microsoft.com/office/powerpoint/2010/main" val="2487304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0319B-0C55-6E67-2946-5FF504020C43}"/>
              </a:ext>
            </a:extLst>
          </p:cNvPr>
          <p:cNvSpPr>
            <a:spLocks noGrp="1"/>
          </p:cNvSpPr>
          <p:nvPr>
            <p:ph type="title"/>
          </p:nvPr>
        </p:nvSpPr>
        <p:spPr>
          <a:xfrm>
            <a:off x="838200" y="365125"/>
            <a:ext cx="5259754" cy="1345101"/>
          </a:xfrm>
        </p:spPr>
        <p:txBody>
          <a:bodyPr/>
          <a:lstStyle/>
          <a:p>
            <a:r>
              <a:rPr lang="en-US" b="1">
                <a:solidFill>
                  <a:srgbClr val="192B55"/>
                </a:solidFill>
                <a:latin typeface="Poppins"/>
                <a:ea typeface="+mj-lt"/>
                <a:cs typeface="+mj-lt"/>
              </a:rPr>
              <a:t>CSSH Instructor Portal</a:t>
            </a:r>
            <a:endParaRPr lang="en-US">
              <a:solidFill>
                <a:srgbClr val="000000"/>
              </a:solidFill>
              <a:latin typeface="Poppins"/>
              <a:ea typeface="+mj-lt"/>
              <a:cs typeface="+mj-lt"/>
            </a:endParaRPr>
          </a:p>
        </p:txBody>
      </p:sp>
      <p:sp>
        <p:nvSpPr>
          <p:cNvPr id="3" name="Content Placeholder 2">
            <a:extLst>
              <a:ext uri="{FF2B5EF4-FFF2-40B4-BE49-F238E27FC236}">
                <a16:creationId xmlns:a16="http://schemas.microsoft.com/office/drawing/2014/main" id="{AD57FDF2-668E-467D-6B46-9052BA8E1BFF}"/>
              </a:ext>
            </a:extLst>
          </p:cNvPr>
          <p:cNvSpPr>
            <a:spLocks noGrp="1"/>
          </p:cNvSpPr>
          <p:nvPr>
            <p:ph idx="1"/>
          </p:nvPr>
        </p:nvSpPr>
        <p:spPr>
          <a:xfrm>
            <a:off x="838200" y="1825625"/>
            <a:ext cx="4732215" cy="4351338"/>
          </a:xfrm>
        </p:spPr>
        <p:txBody>
          <a:bodyPr vert="horz" lIns="91440" tIns="45720" rIns="91440" bIns="45720" rtlCol="0" anchor="t">
            <a:normAutofit/>
          </a:bodyPr>
          <a:lstStyle/>
          <a:p>
            <a:pPr marL="228600" lvl="1"/>
            <a:r>
              <a:rPr lang="en-US">
                <a:cs typeface="Calibri"/>
              </a:rPr>
              <a:t>Download a PDF copy of the slides</a:t>
            </a:r>
          </a:p>
        </p:txBody>
      </p:sp>
      <p:pic>
        <p:nvPicPr>
          <p:cNvPr id="5" name="Picture 4" descr="A screenshot of a web page&#10;&#10;Description automatically generated">
            <a:extLst>
              <a:ext uri="{FF2B5EF4-FFF2-40B4-BE49-F238E27FC236}">
                <a16:creationId xmlns:a16="http://schemas.microsoft.com/office/drawing/2014/main" id="{96A494F1-0F7E-3216-CF5D-7FD7D2D6A7EB}"/>
              </a:ext>
            </a:extLst>
          </p:cNvPr>
          <p:cNvPicPr>
            <a:picLocks noChangeAspect="1"/>
          </p:cNvPicPr>
          <p:nvPr/>
        </p:nvPicPr>
        <p:blipFill rotWithShape="1">
          <a:blip r:embed="rId2"/>
          <a:srcRect t="10183" r="-524" b="6108"/>
          <a:stretch/>
        </p:blipFill>
        <p:spPr>
          <a:xfrm>
            <a:off x="6089492" y="364844"/>
            <a:ext cx="5092203" cy="6273859"/>
          </a:xfrm>
          <a:prstGeom prst="rect">
            <a:avLst/>
          </a:prstGeom>
        </p:spPr>
      </p:pic>
    </p:spTree>
    <p:extLst>
      <p:ext uri="{BB962C8B-B14F-4D97-AF65-F5344CB8AC3E}">
        <p14:creationId xmlns:p14="http://schemas.microsoft.com/office/powerpoint/2010/main" val="2805507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0319B-0C55-6E67-2946-5FF504020C43}"/>
              </a:ext>
            </a:extLst>
          </p:cNvPr>
          <p:cNvSpPr>
            <a:spLocks noGrp="1"/>
          </p:cNvSpPr>
          <p:nvPr>
            <p:ph type="title"/>
          </p:nvPr>
        </p:nvSpPr>
        <p:spPr>
          <a:xfrm>
            <a:off x="838200" y="365125"/>
            <a:ext cx="5259754" cy="1325563"/>
          </a:xfrm>
        </p:spPr>
        <p:txBody>
          <a:bodyPr/>
          <a:lstStyle/>
          <a:p>
            <a:r>
              <a:rPr lang="en-US" b="1">
                <a:solidFill>
                  <a:srgbClr val="192B55"/>
                </a:solidFill>
                <a:latin typeface="Poppins"/>
                <a:ea typeface="+mj-lt"/>
                <a:cs typeface="+mj-lt"/>
              </a:rPr>
              <a:t>CSSH Instructor Portal</a:t>
            </a:r>
            <a:endParaRPr lang="en-US">
              <a:solidFill>
                <a:srgbClr val="000000"/>
              </a:solidFill>
              <a:latin typeface="Poppins"/>
              <a:ea typeface="+mj-lt"/>
              <a:cs typeface="+mj-lt"/>
            </a:endParaRPr>
          </a:p>
        </p:txBody>
      </p:sp>
      <p:sp>
        <p:nvSpPr>
          <p:cNvPr id="3" name="Content Placeholder 2">
            <a:extLst>
              <a:ext uri="{FF2B5EF4-FFF2-40B4-BE49-F238E27FC236}">
                <a16:creationId xmlns:a16="http://schemas.microsoft.com/office/drawing/2014/main" id="{AD57FDF2-668E-467D-6B46-9052BA8E1BFF}"/>
              </a:ext>
            </a:extLst>
          </p:cNvPr>
          <p:cNvSpPr>
            <a:spLocks noGrp="1"/>
          </p:cNvSpPr>
          <p:nvPr>
            <p:ph idx="1"/>
          </p:nvPr>
        </p:nvSpPr>
        <p:spPr>
          <a:xfrm>
            <a:off x="838200" y="1825625"/>
            <a:ext cx="4732215" cy="4351338"/>
          </a:xfrm>
        </p:spPr>
        <p:txBody>
          <a:bodyPr vert="horz" lIns="91440" tIns="45720" rIns="91440" bIns="45720" rtlCol="0" anchor="t">
            <a:normAutofit/>
          </a:bodyPr>
          <a:lstStyle/>
          <a:p>
            <a:pPr marL="228600" lvl="1"/>
            <a:r>
              <a:rPr lang="en-US">
                <a:cs typeface="Calibri"/>
              </a:rPr>
              <a:t>Download the Instructor Manual</a:t>
            </a:r>
          </a:p>
        </p:txBody>
      </p:sp>
      <p:pic>
        <p:nvPicPr>
          <p:cNvPr id="4" name="Picture 3" descr="A screenshot of a computer&#10;&#10;Description automatically generated">
            <a:extLst>
              <a:ext uri="{FF2B5EF4-FFF2-40B4-BE49-F238E27FC236}">
                <a16:creationId xmlns:a16="http://schemas.microsoft.com/office/drawing/2014/main" id="{E7B543CA-FAC4-A4A0-7DAB-15F16EAF9F10}"/>
              </a:ext>
            </a:extLst>
          </p:cNvPr>
          <p:cNvPicPr>
            <a:picLocks noChangeAspect="1"/>
          </p:cNvPicPr>
          <p:nvPr/>
        </p:nvPicPr>
        <p:blipFill>
          <a:blip r:embed="rId2"/>
          <a:stretch>
            <a:fillRect/>
          </a:stretch>
        </p:blipFill>
        <p:spPr>
          <a:xfrm>
            <a:off x="6092215" y="358042"/>
            <a:ext cx="4618648" cy="6503377"/>
          </a:xfrm>
          <a:prstGeom prst="rect">
            <a:avLst/>
          </a:prstGeom>
        </p:spPr>
      </p:pic>
    </p:spTree>
    <p:extLst>
      <p:ext uri="{BB962C8B-B14F-4D97-AF65-F5344CB8AC3E}">
        <p14:creationId xmlns:p14="http://schemas.microsoft.com/office/powerpoint/2010/main" val="3310599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0319B-0C55-6E67-2946-5FF504020C43}"/>
              </a:ext>
            </a:extLst>
          </p:cNvPr>
          <p:cNvSpPr>
            <a:spLocks noGrp="1"/>
          </p:cNvSpPr>
          <p:nvPr>
            <p:ph type="title"/>
          </p:nvPr>
        </p:nvSpPr>
        <p:spPr>
          <a:xfrm>
            <a:off x="838200" y="365125"/>
            <a:ext cx="5259754" cy="1345101"/>
          </a:xfrm>
        </p:spPr>
        <p:txBody>
          <a:bodyPr/>
          <a:lstStyle/>
          <a:p>
            <a:r>
              <a:rPr lang="en-US" b="1">
                <a:solidFill>
                  <a:srgbClr val="192B55"/>
                </a:solidFill>
                <a:latin typeface="Poppins"/>
                <a:ea typeface="+mj-lt"/>
                <a:cs typeface="+mj-lt"/>
              </a:rPr>
              <a:t>CSSH Instructor Portal</a:t>
            </a:r>
            <a:endParaRPr lang="en-US">
              <a:solidFill>
                <a:srgbClr val="000000"/>
              </a:solidFill>
              <a:latin typeface="Poppins"/>
              <a:ea typeface="+mj-lt"/>
              <a:cs typeface="+mj-lt"/>
            </a:endParaRPr>
          </a:p>
        </p:txBody>
      </p:sp>
      <p:sp>
        <p:nvSpPr>
          <p:cNvPr id="3" name="Content Placeholder 2">
            <a:extLst>
              <a:ext uri="{FF2B5EF4-FFF2-40B4-BE49-F238E27FC236}">
                <a16:creationId xmlns:a16="http://schemas.microsoft.com/office/drawing/2014/main" id="{AD57FDF2-668E-467D-6B46-9052BA8E1BFF}"/>
              </a:ext>
            </a:extLst>
          </p:cNvPr>
          <p:cNvSpPr>
            <a:spLocks noGrp="1"/>
          </p:cNvSpPr>
          <p:nvPr>
            <p:ph idx="1"/>
          </p:nvPr>
        </p:nvSpPr>
        <p:spPr>
          <a:xfrm>
            <a:off x="838200" y="1825625"/>
            <a:ext cx="4732215" cy="4351338"/>
          </a:xfrm>
        </p:spPr>
        <p:txBody>
          <a:bodyPr vert="horz" lIns="91440" tIns="45720" rIns="91440" bIns="45720" rtlCol="0" anchor="t">
            <a:normAutofit/>
          </a:bodyPr>
          <a:lstStyle/>
          <a:p>
            <a:pPr marL="228600" lvl="1"/>
            <a:r>
              <a:rPr lang="en-US">
                <a:cs typeface="Calibri"/>
              </a:rPr>
              <a:t>Access the Videos</a:t>
            </a:r>
            <a:endParaRPr lang="en-US"/>
          </a:p>
        </p:txBody>
      </p:sp>
      <p:pic>
        <p:nvPicPr>
          <p:cNvPr id="5" name="Picture 4" descr="A screenshot of a video&#10;&#10;Description automatically generated">
            <a:extLst>
              <a:ext uri="{FF2B5EF4-FFF2-40B4-BE49-F238E27FC236}">
                <a16:creationId xmlns:a16="http://schemas.microsoft.com/office/drawing/2014/main" id="{CE972C6E-81FF-3380-C6AB-7FA2CEA128DD}"/>
              </a:ext>
            </a:extLst>
          </p:cNvPr>
          <p:cNvPicPr>
            <a:picLocks noChangeAspect="1"/>
          </p:cNvPicPr>
          <p:nvPr/>
        </p:nvPicPr>
        <p:blipFill>
          <a:blip r:embed="rId2"/>
          <a:stretch>
            <a:fillRect/>
          </a:stretch>
        </p:blipFill>
        <p:spPr>
          <a:xfrm>
            <a:off x="6090176" y="547077"/>
            <a:ext cx="4183110" cy="6232769"/>
          </a:xfrm>
          <a:prstGeom prst="rect">
            <a:avLst/>
          </a:prstGeom>
        </p:spPr>
      </p:pic>
    </p:spTree>
    <p:extLst>
      <p:ext uri="{BB962C8B-B14F-4D97-AF65-F5344CB8AC3E}">
        <p14:creationId xmlns:p14="http://schemas.microsoft.com/office/powerpoint/2010/main" val="1837575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0319B-0C55-6E67-2946-5FF504020C43}"/>
              </a:ext>
            </a:extLst>
          </p:cNvPr>
          <p:cNvSpPr>
            <a:spLocks noGrp="1"/>
          </p:cNvSpPr>
          <p:nvPr>
            <p:ph type="title"/>
          </p:nvPr>
        </p:nvSpPr>
        <p:spPr>
          <a:xfrm>
            <a:off x="838200" y="365125"/>
            <a:ext cx="5259754" cy="1345101"/>
          </a:xfrm>
        </p:spPr>
        <p:txBody>
          <a:bodyPr/>
          <a:lstStyle/>
          <a:p>
            <a:r>
              <a:rPr lang="en-US" b="1">
                <a:solidFill>
                  <a:srgbClr val="192B55"/>
                </a:solidFill>
                <a:latin typeface="Poppins"/>
                <a:ea typeface="+mj-lt"/>
                <a:cs typeface="+mj-lt"/>
              </a:rPr>
              <a:t>CSSH Instructor Portal</a:t>
            </a:r>
            <a:endParaRPr lang="en-US">
              <a:solidFill>
                <a:srgbClr val="000000"/>
              </a:solidFill>
              <a:latin typeface="Poppins"/>
              <a:ea typeface="+mj-lt"/>
              <a:cs typeface="+mj-lt"/>
            </a:endParaRPr>
          </a:p>
        </p:txBody>
      </p:sp>
      <p:sp>
        <p:nvSpPr>
          <p:cNvPr id="3" name="Content Placeholder 2">
            <a:extLst>
              <a:ext uri="{FF2B5EF4-FFF2-40B4-BE49-F238E27FC236}">
                <a16:creationId xmlns:a16="http://schemas.microsoft.com/office/drawing/2014/main" id="{AD57FDF2-668E-467D-6B46-9052BA8E1BFF}"/>
              </a:ext>
            </a:extLst>
          </p:cNvPr>
          <p:cNvSpPr>
            <a:spLocks noGrp="1"/>
          </p:cNvSpPr>
          <p:nvPr>
            <p:ph idx="1"/>
          </p:nvPr>
        </p:nvSpPr>
        <p:spPr>
          <a:xfrm>
            <a:off x="838200" y="1825625"/>
            <a:ext cx="4732215" cy="4351338"/>
          </a:xfrm>
        </p:spPr>
        <p:txBody>
          <a:bodyPr vert="horz" lIns="91440" tIns="45720" rIns="91440" bIns="45720" rtlCol="0" anchor="t">
            <a:normAutofit/>
          </a:bodyPr>
          <a:lstStyle/>
          <a:p>
            <a:pPr marL="228600" lvl="1"/>
            <a:r>
              <a:rPr lang="en-US">
                <a:cs typeface="Calibri"/>
              </a:rPr>
              <a:t>Access some of the evidence-based research for CSSH</a:t>
            </a:r>
          </a:p>
          <a:p>
            <a:pPr marL="228600" lvl="1"/>
            <a:r>
              <a:rPr lang="en-US">
                <a:cs typeface="Calibri"/>
              </a:rPr>
              <a:t>Access additional Materials that support CSSH</a:t>
            </a:r>
          </a:p>
          <a:p>
            <a:pPr marL="228600" lvl="1"/>
            <a:r>
              <a:rPr lang="en-US">
                <a:cs typeface="Calibri"/>
              </a:rPr>
              <a:t>Access FAQs for firearm retailers, owners and instructors.</a:t>
            </a:r>
          </a:p>
          <a:p>
            <a:pPr marL="228600" lvl="1"/>
            <a:r>
              <a:rPr lang="en-US">
                <a:cs typeface="Calibri"/>
              </a:rPr>
              <a:t>Sign-in sheet</a:t>
            </a:r>
          </a:p>
        </p:txBody>
      </p:sp>
      <p:pic>
        <p:nvPicPr>
          <p:cNvPr id="4" name="Picture 3" descr="A screenshot of a computer&#10;&#10;Description automatically generated">
            <a:extLst>
              <a:ext uri="{FF2B5EF4-FFF2-40B4-BE49-F238E27FC236}">
                <a16:creationId xmlns:a16="http://schemas.microsoft.com/office/drawing/2014/main" id="{C79C09CD-5D71-B28D-655B-700B5DA2DFD6}"/>
              </a:ext>
            </a:extLst>
          </p:cNvPr>
          <p:cNvPicPr>
            <a:picLocks noChangeAspect="1"/>
          </p:cNvPicPr>
          <p:nvPr/>
        </p:nvPicPr>
        <p:blipFill>
          <a:blip r:embed="rId2"/>
          <a:stretch>
            <a:fillRect/>
          </a:stretch>
        </p:blipFill>
        <p:spPr>
          <a:xfrm>
            <a:off x="5569927" y="361462"/>
            <a:ext cx="6425223" cy="6252307"/>
          </a:xfrm>
          <a:prstGeom prst="rect">
            <a:avLst/>
          </a:prstGeom>
        </p:spPr>
      </p:pic>
    </p:spTree>
    <p:extLst>
      <p:ext uri="{BB962C8B-B14F-4D97-AF65-F5344CB8AC3E}">
        <p14:creationId xmlns:p14="http://schemas.microsoft.com/office/powerpoint/2010/main" val="2733657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09ad43b-4b49-478a-bd8f-f65a1c46e001" xsi:nil="true"/>
    <lcf76f155ced4ddcb4097134ff3c332f xmlns="dfb24f70-d5fe-479e-9af5-de6f15b45990">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F4084297726924EAAE05903C78945DE" ma:contentTypeVersion="14" ma:contentTypeDescription="Create a new document." ma:contentTypeScope="" ma:versionID="e36c994abb80c7330649a5b3c70f56db">
  <xsd:schema xmlns:xsd="http://www.w3.org/2001/XMLSchema" xmlns:xs="http://www.w3.org/2001/XMLSchema" xmlns:p="http://schemas.microsoft.com/office/2006/metadata/properties" xmlns:ns2="dfb24f70-d5fe-479e-9af5-de6f15b45990" xmlns:ns3="d09ad43b-4b49-478a-bd8f-f65a1c46e001" targetNamespace="http://schemas.microsoft.com/office/2006/metadata/properties" ma:root="true" ma:fieldsID="c6ec8f0027b16c0213944f0fcce3c843" ns2:_="" ns3:_="">
    <xsd:import namespace="dfb24f70-d5fe-479e-9af5-de6f15b45990"/>
    <xsd:import namespace="d09ad43b-4b49-478a-bd8f-f65a1c46e00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ObjectDetectorVersion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b24f70-d5fe-479e-9af5-de6f15b459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3e20e570-3a27-4eff-9ea0-d3488a33fbf1"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09ad43b-4b49-478a-bd8f-f65a1c46e00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e0fb4145-c778-46ae-9eff-b62a57b9095f}" ma:internalName="TaxCatchAll" ma:showField="CatchAllData" ma:web="d09ad43b-4b49-478a-bd8f-f65a1c46e001">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1A6404-6257-4BD1-90F3-0FE261468CA0}">
  <ds:schemaRefs>
    <ds:schemaRef ds:uri="6df5eedc-6c17-48b6-b61e-f0f1586fdd34"/>
    <ds:schemaRef ds:uri="86ed37e6-3778-4f62-b33e-224fbb4bc460"/>
    <ds:schemaRef ds:uri="d09ad43b-4b49-478a-bd8f-f65a1c46e001"/>
    <ds:schemaRef ds:uri="dfb24f70-d5fe-479e-9af5-de6f15b4599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59C1DD7-F544-48F1-81D8-7AEAB59B506A}">
  <ds:schemaRefs>
    <ds:schemaRef ds:uri="http://schemas.microsoft.com/sharepoint/v3/contenttype/forms"/>
  </ds:schemaRefs>
</ds:datastoreItem>
</file>

<file path=customXml/itemProps3.xml><?xml version="1.0" encoding="utf-8"?>
<ds:datastoreItem xmlns:ds="http://schemas.openxmlformats.org/officeDocument/2006/customXml" ds:itemID="{25FFB3A0-4CA3-474F-86EF-EE48E58298C3}">
  <ds:schemaRefs>
    <ds:schemaRef ds:uri="d09ad43b-4b49-478a-bd8f-f65a1c46e001"/>
    <ds:schemaRef ds:uri="dfb24f70-d5fe-479e-9af5-de6f15b4599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19</Slides>
  <Notes>12</Notes>
  <HiddenSlides>0</HiddenSlide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Safer Homes Collaborative Overview</vt:lpstr>
      <vt:lpstr>Conversations for Suicide Safer Homes</vt:lpstr>
      <vt:lpstr>CSSH Instructor Portal</vt:lpstr>
      <vt:lpstr>CSSH Instructor Portal</vt:lpstr>
      <vt:lpstr>CSSH Instructor Portal</vt:lpstr>
      <vt:lpstr>CSSH Instructor Portal</vt:lpstr>
      <vt:lpstr>CSSH Instructor Portal</vt:lpstr>
      <vt:lpstr>CSSH Instructor Portal</vt:lpstr>
      <vt:lpstr>CSSH Evaluation</vt:lpstr>
      <vt:lpstr>CSSH Evaluation</vt:lpstr>
      <vt:lpstr>CSSH Training Registration </vt:lpstr>
      <vt:lpstr>Sign-In Sheet</vt:lpstr>
      <vt:lpstr>Collecting Surveys</vt:lpstr>
      <vt:lpstr>Collecting Surveys</vt:lpstr>
      <vt:lpstr>CSSH Instructor Incentive </vt:lpstr>
      <vt:lpstr>CEUs and POST credit</vt:lpstr>
      <vt:lpstr>CEUs and POST credit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 Julie K.</dc:creator>
  <cp:revision>1</cp:revision>
  <dcterms:created xsi:type="dcterms:W3CDTF">2024-07-12T15:44:48Z</dcterms:created>
  <dcterms:modified xsi:type="dcterms:W3CDTF">2024-07-15T18:09:45Z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0x010100AF4084297726924EAAE05903C78945DE</vt:lpwstr>
  </property>
  <property fmtid="{D5CDD505-2E9C-101B-9397-08002B2CF9AE}" pid="3" name="MediaServiceImageTags">
    <vt:lpwstr/>
  </property>
</Properties>
</file>